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11" r:id="rId2"/>
    <p:sldId id="269" r:id="rId3"/>
    <p:sldId id="312" r:id="rId4"/>
    <p:sldId id="257" r:id="rId5"/>
    <p:sldId id="258" r:id="rId6"/>
    <p:sldId id="267" r:id="rId7"/>
    <p:sldId id="259" r:id="rId8"/>
    <p:sldId id="260" r:id="rId9"/>
    <p:sldId id="261" r:id="rId10"/>
    <p:sldId id="262" r:id="rId11"/>
    <p:sldId id="263" r:id="rId12"/>
    <p:sldId id="264" r:id="rId13"/>
    <p:sldId id="265" r:id="rId14"/>
    <p:sldId id="266" r:id="rId15"/>
    <p:sldId id="270" r:id="rId16"/>
    <p:sldId id="271" r:id="rId17"/>
    <p:sldId id="272" r:id="rId18"/>
    <p:sldId id="273" r:id="rId19"/>
    <p:sldId id="274" r:id="rId20"/>
    <p:sldId id="275" r:id="rId21"/>
    <p:sldId id="281" r:id="rId22"/>
    <p:sldId id="282" r:id="rId23"/>
    <p:sldId id="284" r:id="rId24"/>
    <p:sldId id="285" r:id="rId25"/>
    <p:sldId id="287" r:id="rId26"/>
    <p:sldId id="288" r:id="rId27"/>
    <p:sldId id="289"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291" r:id="rId45"/>
    <p:sldId id="292" r:id="rId46"/>
    <p:sldId id="293" r:id="rId47"/>
    <p:sldId id="310" r:id="rId48"/>
    <p:sldId id="26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9B30C5-6C08-4BB6-B9B8-01A599ADF058}"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IN"/>
        </a:p>
      </dgm:t>
    </dgm:pt>
    <dgm:pt modelId="{0EA31D07-CBD8-4BB9-8A8A-FEA187C3B009}">
      <dgm:prSet phldrT="[Text]"/>
      <dgm:spPr/>
      <dgm:t>
        <a:bodyPr/>
        <a:lstStyle/>
        <a:p>
          <a:r>
            <a:rPr lang="en-US" dirty="0"/>
            <a:t>ADMIN</a:t>
          </a:r>
          <a:endParaRPr lang="en-IN" dirty="0"/>
        </a:p>
      </dgm:t>
    </dgm:pt>
    <dgm:pt modelId="{4C260E3B-DF9B-40F7-8DF5-7AE2F9BECB12}" type="parTrans" cxnId="{0234BB7C-5105-4535-8EFF-ECD2E06C7F7D}">
      <dgm:prSet/>
      <dgm:spPr/>
      <dgm:t>
        <a:bodyPr/>
        <a:lstStyle/>
        <a:p>
          <a:endParaRPr lang="en-IN"/>
        </a:p>
      </dgm:t>
    </dgm:pt>
    <dgm:pt modelId="{4EDF24BD-8CF9-424E-BA56-A9636F89A2F5}" type="sibTrans" cxnId="{0234BB7C-5105-4535-8EFF-ECD2E06C7F7D}">
      <dgm:prSet/>
      <dgm:spPr/>
      <dgm:t>
        <a:bodyPr/>
        <a:lstStyle/>
        <a:p>
          <a:endParaRPr lang="en-IN"/>
        </a:p>
      </dgm:t>
    </dgm:pt>
    <dgm:pt modelId="{EEDEAEB7-D821-4B7C-A599-CE8AADF7342A}">
      <dgm:prSet phldrT="[Text]"/>
      <dgm:spPr/>
      <dgm:t>
        <a:bodyPr/>
        <a:lstStyle/>
        <a:p>
          <a:r>
            <a:rPr lang="en-US" dirty="0"/>
            <a:t>RESTAURANT OWNER</a:t>
          </a:r>
          <a:endParaRPr lang="en-IN" dirty="0"/>
        </a:p>
      </dgm:t>
    </dgm:pt>
    <dgm:pt modelId="{2D3ABB00-A2D4-424D-BBA2-2267FA6C78E9}" type="parTrans" cxnId="{42C5EA2A-01D0-4E98-942A-69D68FA69129}">
      <dgm:prSet/>
      <dgm:spPr/>
      <dgm:t>
        <a:bodyPr/>
        <a:lstStyle/>
        <a:p>
          <a:endParaRPr lang="en-IN"/>
        </a:p>
      </dgm:t>
    </dgm:pt>
    <dgm:pt modelId="{C0A0594E-4AE0-419F-B8A3-9886055CDA18}" type="sibTrans" cxnId="{42C5EA2A-01D0-4E98-942A-69D68FA69129}">
      <dgm:prSet/>
      <dgm:spPr/>
      <dgm:t>
        <a:bodyPr/>
        <a:lstStyle/>
        <a:p>
          <a:endParaRPr lang="en-IN"/>
        </a:p>
      </dgm:t>
    </dgm:pt>
    <dgm:pt modelId="{9513BAFE-7B45-4732-956A-5790AD4F7994}">
      <dgm:prSet phldrT="[Text]"/>
      <dgm:spPr/>
      <dgm:t>
        <a:bodyPr/>
        <a:lstStyle/>
        <a:p>
          <a:r>
            <a:rPr lang="en-US" dirty="0"/>
            <a:t>CUSTOMER</a:t>
          </a:r>
          <a:endParaRPr lang="en-IN" dirty="0"/>
        </a:p>
      </dgm:t>
    </dgm:pt>
    <dgm:pt modelId="{9EF2CC45-8BC2-432E-AE6C-93E1AF79BC62}" type="parTrans" cxnId="{9D78AB51-0663-4929-A729-C0B27C32AB76}">
      <dgm:prSet/>
      <dgm:spPr/>
      <dgm:t>
        <a:bodyPr/>
        <a:lstStyle/>
        <a:p>
          <a:endParaRPr lang="en-IN"/>
        </a:p>
      </dgm:t>
    </dgm:pt>
    <dgm:pt modelId="{EA7E41C0-F2C2-403B-9F9D-DCDC5069AA88}" type="sibTrans" cxnId="{9D78AB51-0663-4929-A729-C0B27C32AB76}">
      <dgm:prSet/>
      <dgm:spPr/>
      <dgm:t>
        <a:bodyPr/>
        <a:lstStyle/>
        <a:p>
          <a:endParaRPr lang="en-IN"/>
        </a:p>
      </dgm:t>
    </dgm:pt>
    <dgm:pt modelId="{49C2D7DA-FB44-4E1F-84E9-908764391ABF}">
      <dgm:prSet phldrT="[Text]"/>
      <dgm:spPr/>
      <dgm:t>
        <a:bodyPr/>
        <a:lstStyle/>
        <a:p>
          <a:r>
            <a:rPr lang="en-US" dirty="0"/>
            <a:t>DELIVERY MAN</a:t>
          </a:r>
          <a:endParaRPr lang="en-IN" dirty="0"/>
        </a:p>
      </dgm:t>
    </dgm:pt>
    <dgm:pt modelId="{A7A73DDB-FBF2-4C37-8F46-6ECC2D0EFEC2}" type="parTrans" cxnId="{B7E95CDF-2549-4940-A00C-8DEF5A87E7FF}">
      <dgm:prSet/>
      <dgm:spPr/>
      <dgm:t>
        <a:bodyPr/>
        <a:lstStyle/>
        <a:p>
          <a:endParaRPr lang="en-IN"/>
        </a:p>
      </dgm:t>
    </dgm:pt>
    <dgm:pt modelId="{F5E51293-6760-4BCF-ADDD-0031E6E132A1}" type="sibTrans" cxnId="{B7E95CDF-2549-4940-A00C-8DEF5A87E7FF}">
      <dgm:prSet/>
      <dgm:spPr/>
      <dgm:t>
        <a:bodyPr/>
        <a:lstStyle/>
        <a:p>
          <a:endParaRPr lang="en-IN"/>
        </a:p>
      </dgm:t>
    </dgm:pt>
    <dgm:pt modelId="{A609138A-1D04-403D-9C6E-5AA5A7171F3C}" type="pres">
      <dgm:prSet presAssocID="{D89B30C5-6C08-4BB6-B9B8-01A599ADF058}" presName="Name0" presStyleCnt="0">
        <dgm:presLayoutVars>
          <dgm:chMax val="7"/>
          <dgm:chPref val="7"/>
          <dgm:dir/>
        </dgm:presLayoutVars>
      </dgm:prSet>
      <dgm:spPr/>
    </dgm:pt>
    <dgm:pt modelId="{97E49F26-6C72-4125-81C4-B1679913B4ED}" type="pres">
      <dgm:prSet presAssocID="{D89B30C5-6C08-4BB6-B9B8-01A599ADF058}" presName="Name1" presStyleCnt="0"/>
      <dgm:spPr/>
    </dgm:pt>
    <dgm:pt modelId="{B6F8FF41-5C5D-485B-863F-6DE7D2EB93FA}" type="pres">
      <dgm:prSet presAssocID="{D89B30C5-6C08-4BB6-B9B8-01A599ADF058}" presName="cycle" presStyleCnt="0"/>
      <dgm:spPr/>
    </dgm:pt>
    <dgm:pt modelId="{8E21A1BB-A636-4B6B-B2C0-A8146278CB65}" type="pres">
      <dgm:prSet presAssocID="{D89B30C5-6C08-4BB6-B9B8-01A599ADF058}" presName="srcNode" presStyleLbl="node1" presStyleIdx="0" presStyleCnt="4"/>
      <dgm:spPr/>
    </dgm:pt>
    <dgm:pt modelId="{4403F4EA-BBF6-449C-BB29-F6C1714D9844}" type="pres">
      <dgm:prSet presAssocID="{D89B30C5-6C08-4BB6-B9B8-01A599ADF058}" presName="conn" presStyleLbl="parChTrans1D2" presStyleIdx="0" presStyleCnt="1"/>
      <dgm:spPr/>
    </dgm:pt>
    <dgm:pt modelId="{F15E8871-0A9C-4910-88C9-9B5714AC29D7}" type="pres">
      <dgm:prSet presAssocID="{D89B30C5-6C08-4BB6-B9B8-01A599ADF058}" presName="extraNode" presStyleLbl="node1" presStyleIdx="0" presStyleCnt="4"/>
      <dgm:spPr/>
    </dgm:pt>
    <dgm:pt modelId="{5D3F8CF2-79B8-4942-A4F9-E22542434E3F}" type="pres">
      <dgm:prSet presAssocID="{D89B30C5-6C08-4BB6-B9B8-01A599ADF058}" presName="dstNode" presStyleLbl="node1" presStyleIdx="0" presStyleCnt="4"/>
      <dgm:spPr/>
    </dgm:pt>
    <dgm:pt modelId="{FA7B6591-DA20-4DA4-BDDB-058D7C461A9A}" type="pres">
      <dgm:prSet presAssocID="{0EA31D07-CBD8-4BB9-8A8A-FEA187C3B009}" presName="text_1" presStyleLbl="node1" presStyleIdx="0" presStyleCnt="4">
        <dgm:presLayoutVars>
          <dgm:bulletEnabled val="1"/>
        </dgm:presLayoutVars>
      </dgm:prSet>
      <dgm:spPr/>
    </dgm:pt>
    <dgm:pt modelId="{8ACD1317-A6B8-4CC3-8011-56F16FCF624A}" type="pres">
      <dgm:prSet presAssocID="{0EA31D07-CBD8-4BB9-8A8A-FEA187C3B009}" presName="accent_1" presStyleCnt="0"/>
      <dgm:spPr/>
    </dgm:pt>
    <dgm:pt modelId="{B98ED2C4-04D6-4C9B-A282-424310764F7F}" type="pres">
      <dgm:prSet presAssocID="{0EA31D07-CBD8-4BB9-8A8A-FEA187C3B009}" presName="accentRepeatNode" presStyleLbl="solidFgAcc1" presStyleIdx="0" presStyleCnt="4"/>
      <dgm:spPr/>
    </dgm:pt>
    <dgm:pt modelId="{03CDF6D7-FEAF-4047-B700-C976C9BAA1DB}" type="pres">
      <dgm:prSet presAssocID="{EEDEAEB7-D821-4B7C-A599-CE8AADF7342A}" presName="text_2" presStyleLbl="node1" presStyleIdx="1" presStyleCnt="4" custLinFactNeighborX="-1031" custLinFactNeighborY="-4822">
        <dgm:presLayoutVars>
          <dgm:bulletEnabled val="1"/>
        </dgm:presLayoutVars>
      </dgm:prSet>
      <dgm:spPr/>
    </dgm:pt>
    <dgm:pt modelId="{6BD954C2-1C3C-4A06-A226-89E4E9A56398}" type="pres">
      <dgm:prSet presAssocID="{EEDEAEB7-D821-4B7C-A599-CE8AADF7342A}" presName="accent_2" presStyleCnt="0"/>
      <dgm:spPr/>
    </dgm:pt>
    <dgm:pt modelId="{2C67DC90-2776-453C-B106-1C681945F9A0}" type="pres">
      <dgm:prSet presAssocID="{EEDEAEB7-D821-4B7C-A599-CE8AADF7342A}" presName="accentRepeatNode" presStyleLbl="solidFgAcc1" presStyleIdx="1" presStyleCnt="4"/>
      <dgm:spPr/>
    </dgm:pt>
    <dgm:pt modelId="{299E611A-1F51-48B6-A7CF-F1CC6487779D}" type="pres">
      <dgm:prSet presAssocID="{9513BAFE-7B45-4732-956A-5790AD4F7994}" presName="text_3" presStyleLbl="node1" presStyleIdx="2" presStyleCnt="4">
        <dgm:presLayoutVars>
          <dgm:bulletEnabled val="1"/>
        </dgm:presLayoutVars>
      </dgm:prSet>
      <dgm:spPr/>
    </dgm:pt>
    <dgm:pt modelId="{8997D9DC-667D-4EB3-8301-491062011600}" type="pres">
      <dgm:prSet presAssocID="{9513BAFE-7B45-4732-956A-5790AD4F7994}" presName="accent_3" presStyleCnt="0"/>
      <dgm:spPr/>
    </dgm:pt>
    <dgm:pt modelId="{9800C7FB-D486-436F-894D-D3A32119AEB5}" type="pres">
      <dgm:prSet presAssocID="{9513BAFE-7B45-4732-956A-5790AD4F7994}" presName="accentRepeatNode" presStyleLbl="solidFgAcc1" presStyleIdx="2" presStyleCnt="4"/>
      <dgm:spPr/>
    </dgm:pt>
    <dgm:pt modelId="{C78C25DE-439E-4E20-AFB5-5A5F2BD5A4DE}" type="pres">
      <dgm:prSet presAssocID="{49C2D7DA-FB44-4E1F-84E9-908764391ABF}" presName="text_4" presStyleLbl="node1" presStyleIdx="3" presStyleCnt="4">
        <dgm:presLayoutVars>
          <dgm:bulletEnabled val="1"/>
        </dgm:presLayoutVars>
      </dgm:prSet>
      <dgm:spPr/>
    </dgm:pt>
    <dgm:pt modelId="{795DC8ED-6364-49D5-AE0B-7A54E32EA85F}" type="pres">
      <dgm:prSet presAssocID="{49C2D7DA-FB44-4E1F-84E9-908764391ABF}" presName="accent_4" presStyleCnt="0"/>
      <dgm:spPr/>
    </dgm:pt>
    <dgm:pt modelId="{8DABBDB8-48A7-482F-83D6-774F68187A3C}" type="pres">
      <dgm:prSet presAssocID="{49C2D7DA-FB44-4E1F-84E9-908764391ABF}" presName="accentRepeatNode" presStyleLbl="solidFgAcc1" presStyleIdx="3" presStyleCnt="4"/>
      <dgm:spPr/>
    </dgm:pt>
  </dgm:ptLst>
  <dgm:cxnLst>
    <dgm:cxn modelId="{42C5EA2A-01D0-4E98-942A-69D68FA69129}" srcId="{D89B30C5-6C08-4BB6-B9B8-01A599ADF058}" destId="{EEDEAEB7-D821-4B7C-A599-CE8AADF7342A}" srcOrd="1" destOrd="0" parTransId="{2D3ABB00-A2D4-424D-BBA2-2267FA6C78E9}" sibTransId="{C0A0594E-4AE0-419F-B8A3-9886055CDA18}"/>
    <dgm:cxn modelId="{9D78AB51-0663-4929-A729-C0B27C32AB76}" srcId="{D89B30C5-6C08-4BB6-B9B8-01A599ADF058}" destId="{9513BAFE-7B45-4732-956A-5790AD4F7994}" srcOrd="2" destOrd="0" parTransId="{9EF2CC45-8BC2-432E-AE6C-93E1AF79BC62}" sibTransId="{EA7E41C0-F2C2-403B-9F9D-DCDC5069AA88}"/>
    <dgm:cxn modelId="{6AF99E52-516C-4281-B475-1F85BD2BDD24}" type="presOf" srcId="{0EA31D07-CBD8-4BB9-8A8A-FEA187C3B009}" destId="{FA7B6591-DA20-4DA4-BDDB-058D7C461A9A}" srcOrd="0" destOrd="0" presId="urn:microsoft.com/office/officeart/2008/layout/VerticalCurvedList"/>
    <dgm:cxn modelId="{0234BB7C-5105-4535-8EFF-ECD2E06C7F7D}" srcId="{D89B30C5-6C08-4BB6-B9B8-01A599ADF058}" destId="{0EA31D07-CBD8-4BB9-8A8A-FEA187C3B009}" srcOrd="0" destOrd="0" parTransId="{4C260E3B-DF9B-40F7-8DF5-7AE2F9BECB12}" sibTransId="{4EDF24BD-8CF9-424E-BA56-A9636F89A2F5}"/>
    <dgm:cxn modelId="{D8BEE188-31C1-45DE-BC04-2631E3ECD4EA}" type="presOf" srcId="{EEDEAEB7-D821-4B7C-A599-CE8AADF7342A}" destId="{03CDF6D7-FEAF-4047-B700-C976C9BAA1DB}" srcOrd="0" destOrd="0" presId="urn:microsoft.com/office/officeart/2008/layout/VerticalCurvedList"/>
    <dgm:cxn modelId="{CED9CDAD-0696-45AD-B35B-59A69DC8494F}" type="presOf" srcId="{49C2D7DA-FB44-4E1F-84E9-908764391ABF}" destId="{C78C25DE-439E-4E20-AFB5-5A5F2BD5A4DE}" srcOrd="0" destOrd="0" presId="urn:microsoft.com/office/officeart/2008/layout/VerticalCurvedList"/>
    <dgm:cxn modelId="{65BD1BB2-63A6-44CC-8CD5-85E6444B5C12}" type="presOf" srcId="{D89B30C5-6C08-4BB6-B9B8-01A599ADF058}" destId="{A609138A-1D04-403D-9C6E-5AA5A7171F3C}" srcOrd="0" destOrd="0" presId="urn:microsoft.com/office/officeart/2008/layout/VerticalCurvedList"/>
    <dgm:cxn modelId="{4DE5B7BD-256B-481C-A979-740C0E6A5591}" type="presOf" srcId="{9513BAFE-7B45-4732-956A-5790AD4F7994}" destId="{299E611A-1F51-48B6-A7CF-F1CC6487779D}" srcOrd="0" destOrd="0" presId="urn:microsoft.com/office/officeart/2008/layout/VerticalCurvedList"/>
    <dgm:cxn modelId="{B7E95CDF-2549-4940-A00C-8DEF5A87E7FF}" srcId="{D89B30C5-6C08-4BB6-B9B8-01A599ADF058}" destId="{49C2D7DA-FB44-4E1F-84E9-908764391ABF}" srcOrd="3" destOrd="0" parTransId="{A7A73DDB-FBF2-4C37-8F46-6ECC2D0EFEC2}" sibTransId="{F5E51293-6760-4BCF-ADDD-0031E6E132A1}"/>
    <dgm:cxn modelId="{E5D5D3E2-04F3-42B4-AC11-55B1DB78F8F5}" type="presOf" srcId="{4EDF24BD-8CF9-424E-BA56-A9636F89A2F5}" destId="{4403F4EA-BBF6-449C-BB29-F6C1714D9844}" srcOrd="0" destOrd="0" presId="urn:microsoft.com/office/officeart/2008/layout/VerticalCurvedList"/>
    <dgm:cxn modelId="{45346EDD-F287-4358-847F-0053D1665F6A}" type="presParOf" srcId="{A609138A-1D04-403D-9C6E-5AA5A7171F3C}" destId="{97E49F26-6C72-4125-81C4-B1679913B4ED}" srcOrd="0" destOrd="0" presId="urn:microsoft.com/office/officeart/2008/layout/VerticalCurvedList"/>
    <dgm:cxn modelId="{72BBE28D-398D-4676-95CE-3158B0A69376}" type="presParOf" srcId="{97E49F26-6C72-4125-81C4-B1679913B4ED}" destId="{B6F8FF41-5C5D-485B-863F-6DE7D2EB93FA}" srcOrd="0" destOrd="0" presId="urn:microsoft.com/office/officeart/2008/layout/VerticalCurvedList"/>
    <dgm:cxn modelId="{CAF75829-6CA2-490E-9CFB-9092B293A905}" type="presParOf" srcId="{B6F8FF41-5C5D-485B-863F-6DE7D2EB93FA}" destId="{8E21A1BB-A636-4B6B-B2C0-A8146278CB65}" srcOrd="0" destOrd="0" presId="urn:microsoft.com/office/officeart/2008/layout/VerticalCurvedList"/>
    <dgm:cxn modelId="{C0E42BF1-516E-4104-8AA0-BD2694DF79B6}" type="presParOf" srcId="{B6F8FF41-5C5D-485B-863F-6DE7D2EB93FA}" destId="{4403F4EA-BBF6-449C-BB29-F6C1714D9844}" srcOrd="1" destOrd="0" presId="urn:microsoft.com/office/officeart/2008/layout/VerticalCurvedList"/>
    <dgm:cxn modelId="{B98E79C5-379F-4E75-A153-8FBF1DC071DE}" type="presParOf" srcId="{B6F8FF41-5C5D-485B-863F-6DE7D2EB93FA}" destId="{F15E8871-0A9C-4910-88C9-9B5714AC29D7}" srcOrd="2" destOrd="0" presId="urn:microsoft.com/office/officeart/2008/layout/VerticalCurvedList"/>
    <dgm:cxn modelId="{1B8846B8-96A2-45AD-8D47-3A319DF23128}" type="presParOf" srcId="{B6F8FF41-5C5D-485B-863F-6DE7D2EB93FA}" destId="{5D3F8CF2-79B8-4942-A4F9-E22542434E3F}" srcOrd="3" destOrd="0" presId="urn:microsoft.com/office/officeart/2008/layout/VerticalCurvedList"/>
    <dgm:cxn modelId="{D076DC18-526A-42C4-AD00-BDC14BB21FDA}" type="presParOf" srcId="{97E49F26-6C72-4125-81C4-B1679913B4ED}" destId="{FA7B6591-DA20-4DA4-BDDB-058D7C461A9A}" srcOrd="1" destOrd="0" presId="urn:microsoft.com/office/officeart/2008/layout/VerticalCurvedList"/>
    <dgm:cxn modelId="{57D85C4A-8688-443B-BBBC-9855539E0694}" type="presParOf" srcId="{97E49F26-6C72-4125-81C4-B1679913B4ED}" destId="{8ACD1317-A6B8-4CC3-8011-56F16FCF624A}" srcOrd="2" destOrd="0" presId="urn:microsoft.com/office/officeart/2008/layout/VerticalCurvedList"/>
    <dgm:cxn modelId="{D327C1C9-4926-4761-A68D-E3518619A354}" type="presParOf" srcId="{8ACD1317-A6B8-4CC3-8011-56F16FCF624A}" destId="{B98ED2C4-04D6-4C9B-A282-424310764F7F}" srcOrd="0" destOrd="0" presId="urn:microsoft.com/office/officeart/2008/layout/VerticalCurvedList"/>
    <dgm:cxn modelId="{4ACB9CA7-DF44-4102-BF38-79AEEDE0C702}" type="presParOf" srcId="{97E49F26-6C72-4125-81C4-B1679913B4ED}" destId="{03CDF6D7-FEAF-4047-B700-C976C9BAA1DB}" srcOrd="3" destOrd="0" presId="urn:microsoft.com/office/officeart/2008/layout/VerticalCurvedList"/>
    <dgm:cxn modelId="{C0FAC25C-C6D0-42CE-8662-5AA1F90CE433}" type="presParOf" srcId="{97E49F26-6C72-4125-81C4-B1679913B4ED}" destId="{6BD954C2-1C3C-4A06-A226-89E4E9A56398}" srcOrd="4" destOrd="0" presId="urn:microsoft.com/office/officeart/2008/layout/VerticalCurvedList"/>
    <dgm:cxn modelId="{AE747C75-3786-47DD-807C-D52CDAB77EA1}" type="presParOf" srcId="{6BD954C2-1C3C-4A06-A226-89E4E9A56398}" destId="{2C67DC90-2776-453C-B106-1C681945F9A0}" srcOrd="0" destOrd="0" presId="urn:microsoft.com/office/officeart/2008/layout/VerticalCurvedList"/>
    <dgm:cxn modelId="{AAAF3632-589C-44ED-BC7F-1713CE8A1983}" type="presParOf" srcId="{97E49F26-6C72-4125-81C4-B1679913B4ED}" destId="{299E611A-1F51-48B6-A7CF-F1CC6487779D}" srcOrd="5" destOrd="0" presId="urn:microsoft.com/office/officeart/2008/layout/VerticalCurvedList"/>
    <dgm:cxn modelId="{49ACF4F2-38CB-4308-93BA-AA8F357E27C7}" type="presParOf" srcId="{97E49F26-6C72-4125-81C4-B1679913B4ED}" destId="{8997D9DC-667D-4EB3-8301-491062011600}" srcOrd="6" destOrd="0" presId="urn:microsoft.com/office/officeart/2008/layout/VerticalCurvedList"/>
    <dgm:cxn modelId="{1529A886-1B9B-4DD3-96D3-75448EAEE1E2}" type="presParOf" srcId="{8997D9DC-667D-4EB3-8301-491062011600}" destId="{9800C7FB-D486-436F-894D-D3A32119AEB5}" srcOrd="0" destOrd="0" presId="urn:microsoft.com/office/officeart/2008/layout/VerticalCurvedList"/>
    <dgm:cxn modelId="{267B61DE-230E-400B-AC8A-2334736426D6}" type="presParOf" srcId="{97E49F26-6C72-4125-81C4-B1679913B4ED}" destId="{C78C25DE-439E-4E20-AFB5-5A5F2BD5A4DE}" srcOrd="7" destOrd="0" presId="urn:microsoft.com/office/officeart/2008/layout/VerticalCurvedList"/>
    <dgm:cxn modelId="{C2CEB444-3250-45D3-90F6-F78DF4584E82}" type="presParOf" srcId="{97E49F26-6C72-4125-81C4-B1679913B4ED}" destId="{795DC8ED-6364-49D5-AE0B-7A54E32EA85F}" srcOrd="8" destOrd="0" presId="urn:microsoft.com/office/officeart/2008/layout/VerticalCurvedList"/>
    <dgm:cxn modelId="{5EE78C23-32A1-4EB0-A608-3F2FD83EB2D5}" type="presParOf" srcId="{795DC8ED-6364-49D5-AE0B-7A54E32EA85F}" destId="{8DABBDB8-48A7-482F-83D6-774F68187A3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03003B-E6FB-4F8B-B670-3D9C03F4BA36}"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IN"/>
        </a:p>
      </dgm:t>
    </dgm:pt>
    <dgm:pt modelId="{BD8A5D8E-C36E-49FF-9ED3-76686E058E1C}">
      <dgm:prSet phldrT="[Text]"/>
      <dgm:spPr/>
      <dgm:t>
        <a:bodyPr/>
        <a:lstStyle/>
        <a:p>
          <a:r>
            <a:rPr lang="en-US" dirty="0"/>
            <a:t>Safety</a:t>
          </a:r>
          <a:endParaRPr lang="en-IN" dirty="0"/>
        </a:p>
      </dgm:t>
    </dgm:pt>
    <dgm:pt modelId="{0CDAB1A8-F827-4FAD-893C-9A7B36F7575B}" type="parTrans" cxnId="{EA0545A0-BF51-4556-8FFC-3C921CCAF67C}">
      <dgm:prSet/>
      <dgm:spPr/>
      <dgm:t>
        <a:bodyPr/>
        <a:lstStyle/>
        <a:p>
          <a:endParaRPr lang="en-IN"/>
        </a:p>
      </dgm:t>
    </dgm:pt>
    <dgm:pt modelId="{2426AC15-EBE2-4065-BE57-AB40902DE09B}" type="sibTrans" cxnId="{EA0545A0-BF51-4556-8FFC-3C921CCAF67C}">
      <dgm:prSet/>
      <dgm:spPr/>
      <dgm:t>
        <a:bodyPr/>
        <a:lstStyle/>
        <a:p>
          <a:endParaRPr lang="en-IN"/>
        </a:p>
      </dgm:t>
    </dgm:pt>
    <dgm:pt modelId="{C217376E-7C1A-48A7-9F0E-99FD4242B055}">
      <dgm:prSet phldrT="[Text]"/>
      <dgm:spPr/>
      <dgm:t>
        <a:bodyPr/>
        <a:lstStyle/>
        <a:p>
          <a:r>
            <a:rPr lang="en-US" dirty="0"/>
            <a:t>Compatibility</a:t>
          </a:r>
          <a:endParaRPr lang="en-IN" dirty="0"/>
        </a:p>
      </dgm:t>
    </dgm:pt>
    <dgm:pt modelId="{E677C0C1-336D-41CE-A162-0DC474D84F71}" type="parTrans" cxnId="{FEA863DB-7A46-4504-AC89-F870BA617FEB}">
      <dgm:prSet/>
      <dgm:spPr/>
      <dgm:t>
        <a:bodyPr/>
        <a:lstStyle/>
        <a:p>
          <a:endParaRPr lang="en-IN"/>
        </a:p>
      </dgm:t>
    </dgm:pt>
    <dgm:pt modelId="{8C236654-5D1B-4879-BDA2-3653A5CDFAD7}" type="sibTrans" cxnId="{FEA863DB-7A46-4504-AC89-F870BA617FEB}">
      <dgm:prSet/>
      <dgm:spPr/>
      <dgm:t>
        <a:bodyPr/>
        <a:lstStyle/>
        <a:p>
          <a:endParaRPr lang="en-IN"/>
        </a:p>
      </dgm:t>
    </dgm:pt>
    <dgm:pt modelId="{422D44E7-98C9-4B03-A972-C7EF3A807D58}">
      <dgm:prSet phldrT="[Text]"/>
      <dgm:spPr/>
      <dgm:t>
        <a:bodyPr/>
        <a:lstStyle/>
        <a:p>
          <a:r>
            <a:rPr lang="en-US" dirty="0"/>
            <a:t>Performance</a:t>
          </a:r>
          <a:endParaRPr lang="en-IN" dirty="0"/>
        </a:p>
      </dgm:t>
    </dgm:pt>
    <dgm:pt modelId="{22827C02-89AB-4F5D-B097-47908A977216}" type="parTrans" cxnId="{79893EA2-00E3-46D2-9A4F-C5A84DB9DEE1}">
      <dgm:prSet/>
      <dgm:spPr/>
      <dgm:t>
        <a:bodyPr/>
        <a:lstStyle/>
        <a:p>
          <a:endParaRPr lang="en-IN"/>
        </a:p>
      </dgm:t>
    </dgm:pt>
    <dgm:pt modelId="{10CA1DE6-4196-4E12-AD32-12A3EA783984}" type="sibTrans" cxnId="{79893EA2-00E3-46D2-9A4F-C5A84DB9DEE1}">
      <dgm:prSet/>
      <dgm:spPr/>
      <dgm:t>
        <a:bodyPr/>
        <a:lstStyle/>
        <a:p>
          <a:endParaRPr lang="en-IN"/>
        </a:p>
      </dgm:t>
    </dgm:pt>
    <dgm:pt modelId="{AA8810C7-7F1D-4745-8244-E408CD5F4129}">
      <dgm:prSet phldrT="[Text]"/>
      <dgm:spPr/>
      <dgm:t>
        <a:bodyPr/>
        <a:lstStyle/>
        <a:p>
          <a:r>
            <a:rPr lang="en-US" dirty="0"/>
            <a:t>Cost </a:t>
          </a:r>
          <a:endParaRPr lang="en-IN" dirty="0"/>
        </a:p>
      </dgm:t>
    </dgm:pt>
    <dgm:pt modelId="{2022C809-6150-4CEB-AD98-E7B9A8EAA43B}" type="parTrans" cxnId="{C2B90E79-3763-41D8-99E7-804C4BA1221C}">
      <dgm:prSet/>
      <dgm:spPr/>
      <dgm:t>
        <a:bodyPr/>
        <a:lstStyle/>
        <a:p>
          <a:endParaRPr lang="en-IN"/>
        </a:p>
      </dgm:t>
    </dgm:pt>
    <dgm:pt modelId="{F4CAAE8F-57FE-4A65-BF0B-29D2ECC80E9B}" type="sibTrans" cxnId="{C2B90E79-3763-41D8-99E7-804C4BA1221C}">
      <dgm:prSet/>
      <dgm:spPr/>
      <dgm:t>
        <a:bodyPr/>
        <a:lstStyle/>
        <a:p>
          <a:endParaRPr lang="en-IN"/>
        </a:p>
      </dgm:t>
    </dgm:pt>
    <dgm:pt modelId="{28494495-46B0-4882-830C-A20AA1A96185}" type="pres">
      <dgm:prSet presAssocID="{C903003B-E6FB-4F8B-B670-3D9C03F4BA36}" presName="diagram" presStyleCnt="0">
        <dgm:presLayoutVars>
          <dgm:dir/>
          <dgm:resizeHandles val="exact"/>
        </dgm:presLayoutVars>
      </dgm:prSet>
      <dgm:spPr/>
    </dgm:pt>
    <dgm:pt modelId="{351C314D-2068-417D-A172-57A1454FE8ED}" type="pres">
      <dgm:prSet presAssocID="{BD8A5D8E-C36E-49FF-9ED3-76686E058E1C}" presName="node" presStyleLbl="node1" presStyleIdx="0" presStyleCnt="4">
        <dgm:presLayoutVars>
          <dgm:bulletEnabled val="1"/>
        </dgm:presLayoutVars>
      </dgm:prSet>
      <dgm:spPr/>
    </dgm:pt>
    <dgm:pt modelId="{DA5FB845-4D26-488A-8DC8-0100387F59C3}" type="pres">
      <dgm:prSet presAssocID="{2426AC15-EBE2-4065-BE57-AB40902DE09B}" presName="sibTrans" presStyleCnt="0"/>
      <dgm:spPr/>
    </dgm:pt>
    <dgm:pt modelId="{8C81EFDD-E4A6-41FA-B08D-3C1C978805E2}" type="pres">
      <dgm:prSet presAssocID="{C217376E-7C1A-48A7-9F0E-99FD4242B055}" presName="node" presStyleLbl="node1" presStyleIdx="1" presStyleCnt="4">
        <dgm:presLayoutVars>
          <dgm:bulletEnabled val="1"/>
        </dgm:presLayoutVars>
      </dgm:prSet>
      <dgm:spPr/>
    </dgm:pt>
    <dgm:pt modelId="{816C5FC1-945F-4E60-BBC1-DA58D5081299}" type="pres">
      <dgm:prSet presAssocID="{8C236654-5D1B-4879-BDA2-3653A5CDFAD7}" presName="sibTrans" presStyleCnt="0"/>
      <dgm:spPr/>
    </dgm:pt>
    <dgm:pt modelId="{9E0F7D3F-9054-4C55-9D27-35A5BD32BD39}" type="pres">
      <dgm:prSet presAssocID="{422D44E7-98C9-4B03-A972-C7EF3A807D58}" presName="node" presStyleLbl="node1" presStyleIdx="2" presStyleCnt="4">
        <dgm:presLayoutVars>
          <dgm:bulletEnabled val="1"/>
        </dgm:presLayoutVars>
      </dgm:prSet>
      <dgm:spPr/>
    </dgm:pt>
    <dgm:pt modelId="{5A312FBD-75CE-4109-A077-6604EFCB3410}" type="pres">
      <dgm:prSet presAssocID="{10CA1DE6-4196-4E12-AD32-12A3EA783984}" presName="sibTrans" presStyleCnt="0"/>
      <dgm:spPr/>
    </dgm:pt>
    <dgm:pt modelId="{DCFA7945-C66F-4066-85B2-C498BB7FA626}" type="pres">
      <dgm:prSet presAssocID="{AA8810C7-7F1D-4745-8244-E408CD5F4129}" presName="node" presStyleLbl="node1" presStyleIdx="3" presStyleCnt="4">
        <dgm:presLayoutVars>
          <dgm:bulletEnabled val="1"/>
        </dgm:presLayoutVars>
      </dgm:prSet>
      <dgm:spPr/>
    </dgm:pt>
  </dgm:ptLst>
  <dgm:cxnLst>
    <dgm:cxn modelId="{CC04050A-107D-428C-8DF4-ADB6F6276A18}" type="presOf" srcId="{422D44E7-98C9-4B03-A972-C7EF3A807D58}" destId="{9E0F7D3F-9054-4C55-9D27-35A5BD32BD39}" srcOrd="0" destOrd="0" presId="urn:microsoft.com/office/officeart/2005/8/layout/default"/>
    <dgm:cxn modelId="{9AA28F11-7C60-4773-A409-AB93E6050CC0}" type="presOf" srcId="{BD8A5D8E-C36E-49FF-9ED3-76686E058E1C}" destId="{351C314D-2068-417D-A172-57A1454FE8ED}" srcOrd="0" destOrd="0" presId="urn:microsoft.com/office/officeart/2005/8/layout/default"/>
    <dgm:cxn modelId="{DCE07322-6A45-4AEF-9BA2-950B008DC036}" type="presOf" srcId="{C217376E-7C1A-48A7-9F0E-99FD4242B055}" destId="{8C81EFDD-E4A6-41FA-B08D-3C1C978805E2}" srcOrd="0" destOrd="0" presId="urn:microsoft.com/office/officeart/2005/8/layout/default"/>
    <dgm:cxn modelId="{60C1343C-69B0-4019-8AAA-EA0065A4BFD0}" type="presOf" srcId="{C903003B-E6FB-4F8B-B670-3D9C03F4BA36}" destId="{28494495-46B0-4882-830C-A20AA1A96185}" srcOrd="0" destOrd="0" presId="urn:microsoft.com/office/officeart/2005/8/layout/default"/>
    <dgm:cxn modelId="{C2B90E79-3763-41D8-99E7-804C4BA1221C}" srcId="{C903003B-E6FB-4F8B-B670-3D9C03F4BA36}" destId="{AA8810C7-7F1D-4745-8244-E408CD5F4129}" srcOrd="3" destOrd="0" parTransId="{2022C809-6150-4CEB-AD98-E7B9A8EAA43B}" sibTransId="{F4CAAE8F-57FE-4A65-BF0B-29D2ECC80E9B}"/>
    <dgm:cxn modelId="{BB0CB185-9DCD-4AAE-B9E5-0FC9A290781E}" type="presOf" srcId="{AA8810C7-7F1D-4745-8244-E408CD5F4129}" destId="{DCFA7945-C66F-4066-85B2-C498BB7FA626}" srcOrd="0" destOrd="0" presId="urn:microsoft.com/office/officeart/2005/8/layout/default"/>
    <dgm:cxn modelId="{EA0545A0-BF51-4556-8FFC-3C921CCAF67C}" srcId="{C903003B-E6FB-4F8B-B670-3D9C03F4BA36}" destId="{BD8A5D8E-C36E-49FF-9ED3-76686E058E1C}" srcOrd="0" destOrd="0" parTransId="{0CDAB1A8-F827-4FAD-893C-9A7B36F7575B}" sibTransId="{2426AC15-EBE2-4065-BE57-AB40902DE09B}"/>
    <dgm:cxn modelId="{79893EA2-00E3-46D2-9A4F-C5A84DB9DEE1}" srcId="{C903003B-E6FB-4F8B-B670-3D9C03F4BA36}" destId="{422D44E7-98C9-4B03-A972-C7EF3A807D58}" srcOrd="2" destOrd="0" parTransId="{22827C02-89AB-4F5D-B097-47908A977216}" sibTransId="{10CA1DE6-4196-4E12-AD32-12A3EA783984}"/>
    <dgm:cxn modelId="{FEA863DB-7A46-4504-AC89-F870BA617FEB}" srcId="{C903003B-E6FB-4F8B-B670-3D9C03F4BA36}" destId="{C217376E-7C1A-48A7-9F0E-99FD4242B055}" srcOrd="1" destOrd="0" parTransId="{E677C0C1-336D-41CE-A162-0DC474D84F71}" sibTransId="{8C236654-5D1B-4879-BDA2-3653A5CDFAD7}"/>
    <dgm:cxn modelId="{55EA97EF-101B-4B5C-BC44-1261AE02E629}" type="presParOf" srcId="{28494495-46B0-4882-830C-A20AA1A96185}" destId="{351C314D-2068-417D-A172-57A1454FE8ED}" srcOrd="0" destOrd="0" presId="urn:microsoft.com/office/officeart/2005/8/layout/default"/>
    <dgm:cxn modelId="{64731735-631F-4377-BA06-823241225A8A}" type="presParOf" srcId="{28494495-46B0-4882-830C-A20AA1A96185}" destId="{DA5FB845-4D26-488A-8DC8-0100387F59C3}" srcOrd="1" destOrd="0" presId="urn:microsoft.com/office/officeart/2005/8/layout/default"/>
    <dgm:cxn modelId="{D06C8BDB-604C-4647-9463-B032F7D557CA}" type="presParOf" srcId="{28494495-46B0-4882-830C-A20AA1A96185}" destId="{8C81EFDD-E4A6-41FA-B08D-3C1C978805E2}" srcOrd="2" destOrd="0" presId="urn:microsoft.com/office/officeart/2005/8/layout/default"/>
    <dgm:cxn modelId="{FDFFD6A2-2CCD-4140-90D0-0AC192C83655}" type="presParOf" srcId="{28494495-46B0-4882-830C-A20AA1A96185}" destId="{816C5FC1-945F-4E60-BBC1-DA58D5081299}" srcOrd="3" destOrd="0" presId="urn:microsoft.com/office/officeart/2005/8/layout/default"/>
    <dgm:cxn modelId="{45F998B3-8C0D-4C11-AC33-070F63DDC908}" type="presParOf" srcId="{28494495-46B0-4882-830C-A20AA1A96185}" destId="{9E0F7D3F-9054-4C55-9D27-35A5BD32BD39}" srcOrd="4" destOrd="0" presId="urn:microsoft.com/office/officeart/2005/8/layout/default"/>
    <dgm:cxn modelId="{15E0367C-8EAB-4365-90F7-46E570314884}" type="presParOf" srcId="{28494495-46B0-4882-830C-A20AA1A96185}" destId="{5A312FBD-75CE-4109-A077-6604EFCB3410}" srcOrd="5" destOrd="0" presId="urn:microsoft.com/office/officeart/2005/8/layout/default"/>
    <dgm:cxn modelId="{7F5A88B2-D67A-47DF-B83B-B5E431AB708D}" type="presParOf" srcId="{28494495-46B0-4882-830C-A20AA1A96185}" destId="{DCFA7945-C66F-4066-85B2-C498BB7FA62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5E02F8-69A7-4DBF-97C0-71D748AA11B6}" type="doc">
      <dgm:prSet loTypeId="urn:diagrams.loki3.com/TabbedArc+Icon" loCatId="relationship" qsTypeId="urn:microsoft.com/office/officeart/2005/8/quickstyle/simple1" qsCatId="simple" csTypeId="urn:microsoft.com/office/officeart/2005/8/colors/colorful4" csCatId="colorful" phldr="1"/>
      <dgm:spPr/>
      <dgm:t>
        <a:bodyPr/>
        <a:lstStyle/>
        <a:p>
          <a:endParaRPr lang="en-IN"/>
        </a:p>
      </dgm:t>
    </dgm:pt>
    <dgm:pt modelId="{1937225B-DEC2-4C11-936E-B3E83DA98F65}">
      <dgm:prSet phldrT="[Text]"/>
      <dgm:spPr/>
      <dgm:t>
        <a:bodyPr/>
        <a:lstStyle/>
        <a:p>
          <a:r>
            <a:rPr lang="en-US" dirty="0"/>
            <a:t>Taking responsibilities</a:t>
          </a:r>
          <a:endParaRPr lang="en-IN" dirty="0"/>
        </a:p>
      </dgm:t>
    </dgm:pt>
    <dgm:pt modelId="{A2602939-8EEA-4225-AD85-574A31C9584D}" type="parTrans" cxnId="{D31F0FC0-5D1C-4C93-BDBC-724A3E06AAE7}">
      <dgm:prSet/>
      <dgm:spPr/>
      <dgm:t>
        <a:bodyPr/>
        <a:lstStyle/>
        <a:p>
          <a:endParaRPr lang="en-IN"/>
        </a:p>
      </dgm:t>
    </dgm:pt>
    <dgm:pt modelId="{BCD0E180-125E-4745-BEE5-7F01E2F99D31}" type="sibTrans" cxnId="{D31F0FC0-5D1C-4C93-BDBC-724A3E06AAE7}">
      <dgm:prSet/>
      <dgm:spPr/>
      <dgm:t>
        <a:bodyPr/>
        <a:lstStyle/>
        <a:p>
          <a:endParaRPr lang="en-IN"/>
        </a:p>
      </dgm:t>
    </dgm:pt>
    <dgm:pt modelId="{A4FF39AB-4D73-4458-9495-3249DE4E124A}">
      <dgm:prSet phldrT="[Text]"/>
      <dgm:spPr/>
      <dgm:t>
        <a:bodyPr/>
        <a:lstStyle/>
        <a:p>
          <a:r>
            <a:rPr lang="en-US" dirty="0"/>
            <a:t>Verifying system details</a:t>
          </a:r>
          <a:endParaRPr lang="en-IN" dirty="0"/>
        </a:p>
      </dgm:t>
    </dgm:pt>
    <dgm:pt modelId="{ED30EEC9-3057-46AC-B05D-86AFC3C1C1FA}" type="parTrans" cxnId="{C629D949-20BA-487D-BCB9-70734F18D085}">
      <dgm:prSet/>
      <dgm:spPr/>
      <dgm:t>
        <a:bodyPr/>
        <a:lstStyle/>
        <a:p>
          <a:endParaRPr lang="en-IN"/>
        </a:p>
      </dgm:t>
    </dgm:pt>
    <dgm:pt modelId="{0181FEE3-E479-4B50-9E55-1B3A6684AE4C}" type="sibTrans" cxnId="{C629D949-20BA-487D-BCB9-70734F18D085}">
      <dgm:prSet/>
      <dgm:spPr/>
      <dgm:t>
        <a:bodyPr/>
        <a:lstStyle/>
        <a:p>
          <a:endParaRPr lang="en-IN"/>
        </a:p>
      </dgm:t>
    </dgm:pt>
    <dgm:pt modelId="{D1690F76-4BE5-416C-A3A5-8DD7B4C544ED}">
      <dgm:prSet phldrT="[Text]"/>
      <dgm:spPr/>
      <dgm:t>
        <a:bodyPr/>
        <a:lstStyle/>
        <a:p>
          <a:r>
            <a:rPr lang="en-US" dirty="0"/>
            <a:t>Handling system details</a:t>
          </a:r>
          <a:endParaRPr lang="en-IN" dirty="0"/>
        </a:p>
      </dgm:t>
    </dgm:pt>
    <dgm:pt modelId="{7C32F9B0-3F76-4B0B-BEC1-E9BBBF2A6753}" type="parTrans" cxnId="{38EC457E-B7BA-4C9F-A8CC-E0537BA9C965}">
      <dgm:prSet/>
      <dgm:spPr/>
      <dgm:t>
        <a:bodyPr/>
        <a:lstStyle/>
        <a:p>
          <a:endParaRPr lang="en-IN"/>
        </a:p>
      </dgm:t>
    </dgm:pt>
    <dgm:pt modelId="{8D67DDCC-DFA3-4EBD-9D5F-A9660C0A7BD0}" type="sibTrans" cxnId="{38EC457E-B7BA-4C9F-A8CC-E0537BA9C965}">
      <dgm:prSet/>
      <dgm:spPr/>
      <dgm:t>
        <a:bodyPr/>
        <a:lstStyle/>
        <a:p>
          <a:endParaRPr lang="en-IN"/>
        </a:p>
      </dgm:t>
    </dgm:pt>
    <dgm:pt modelId="{917782C5-A5F4-4E5F-8D4E-52FC8652B643}">
      <dgm:prSet phldrT="[Text]"/>
      <dgm:spPr/>
      <dgm:t>
        <a:bodyPr/>
        <a:lstStyle/>
        <a:p>
          <a:r>
            <a:rPr lang="en-US" dirty="0"/>
            <a:t>Ensuring every other module</a:t>
          </a:r>
          <a:endParaRPr lang="en-IN" dirty="0"/>
        </a:p>
      </dgm:t>
    </dgm:pt>
    <dgm:pt modelId="{4F01C843-B780-4B40-BF84-E33C22A73E6D}" type="parTrans" cxnId="{0697B092-03A0-49FD-833B-BF032520887C}">
      <dgm:prSet/>
      <dgm:spPr/>
      <dgm:t>
        <a:bodyPr/>
        <a:lstStyle/>
        <a:p>
          <a:endParaRPr lang="en-IN"/>
        </a:p>
      </dgm:t>
    </dgm:pt>
    <dgm:pt modelId="{B1B6AD9F-8C48-4980-ABA3-9A3289E28FF1}" type="sibTrans" cxnId="{0697B092-03A0-49FD-833B-BF032520887C}">
      <dgm:prSet/>
      <dgm:spPr/>
      <dgm:t>
        <a:bodyPr/>
        <a:lstStyle/>
        <a:p>
          <a:endParaRPr lang="en-IN"/>
        </a:p>
      </dgm:t>
    </dgm:pt>
    <dgm:pt modelId="{87DD0D14-51FD-47FA-B614-F79F13969C0D}" type="pres">
      <dgm:prSet presAssocID="{7E5E02F8-69A7-4DBF-97C0-71D748AA11B6}" presName="Name0" presStyleCnt="0">
        <dgm:presLayoutVars>
          <dgm:dir/>
          <dgm:resizeHandles val="exact"/>
        </dgm:presLayoutVars>
      </dgm:prSet>
      <dgm:spPr/>
    </dgm:pt>
    <dgm:pt modelId="{7C23F70A-F4EE-480F-B5D5-105F015EB626}" type="pres">
      <dgm:prSet presAssocID="{1937225B-DEC2-4C11-936E-B3E83DA98F65}" presName="twoplus" presStyleLbl="node1" presStyleIdx="0" presStyleCnt="4">
        <dgm:presLayoutVars>
          <dgm:bulletEnabled val="1"/>
        </dgm:presLayoutVars>
      </dgm:prSet>
      <dgm:spPr/>
    </dgm:pt>
    <dgm:pt modelId="{ABB01D16-28C1-409D-8A32-8A5ED8CC1C42}" type="pres">
      <dgm:prSet presAssocID="{A4FF39AB-4D73-4458-9495-3249DE4E124A}" presName="twoplus" presStyleLbl="node1" presStyleIdx="1" presStyleCnt="4">
        <dgm:presLayoutVars>
          <dgm:bulletEnabled val="1"/>
        </dgm:presLayoutVars>
      </dgm:prSet>
      <dgm:spPr/>
    </dgm:pt>
    <dgm:pt modelId="{BD80EFFB-BA91-46A6-88C6-5E2F91D6AD1C}" type="pres">
      <dgm:prSet presAssocID="{D1690F76-4BE5-416C-A3A5-8DD7B4C544ED}" presName="twoplus" presStyleLbl="node1" presStyleIdx="2" presStyleCnt="4">
        <dgm:presLayoutVars>
          <dgm:bulletEnabled val="1"/>
        </dgm:presLayoutVars>
      </dgm:prSet>
      <dgm:spPr/>
    </dgm:pt>
    <dgm:pt modelId="{0839C0CD-BE22-451F-A23C-86E6ACF1082A}" type="pres">
      <dgm:prSet presAssocID="{917782C5-A5F4-4E5F-8D4E-52FC8652B643}" presName="twoplus" presStyleLbl="node1" presStyleIdx="3" presStyleCnt="4">
        <dgm:presLayoutVars>
          <dgm:bulletEnabled val="1"/>
        </dgm:presLayoutVars>
      </dgm:prSet>
      <dgm:spPr/>
    </dgm:pt>
  </dgm:ptLst>
  <dgm:cxnLst>
    <dgm:cxn modelId="{73E6D027-65B9-4808-BE56-65C9DD369E9C}" type="presOf" srcId="{A4FF39AB-4D73-4458-9495-3249DE4E124A}" destId="{ABB01D16-28C1-409D-8A32-8A5ED8CC1C42}" srcOrd="0" destOrd="0" presId="urn:diagrams.loki3.com/TabbedArc+Icon"/>
    <dgm:cxn modelId="{D5D22444-7B97-437B-BC9F-BE045D6BD2AF}" type="presOf" srcId="{7E5E02F8-69A7-4DBF-97C0-71D748AA11B6}" destId="{87DD0D14-51FD-47FA-B614-F79F13969C0D}" srcOrd="0" destOrd="0" presId="urn:diagrams.loki3.com/TabbedArc+Icon"/>
    <dgm:cxn modelId="{C629D949-20BA-487D-BCB9-70734F18D085}" srcId="{7E5E02F8-69A7-4DBF-97C0-71D748AA11B6}" destId="{A4FF39AB-4D73-4458-9495-3249DE4E124A}" srcOrd="1" destOrd="0" parTransId="{ED30EEC9-3057-46AC-B05D-86AFC3C1C1FA}" sibTransId="{0181FEE3-E479-4B50-9E55-1B3A6684AE4C}"/>
    <dgm:cxn modelId="{C8226059-B227-414C-9043-37283B491230}" type="presOf" srcId="{917782C5-A5F4-4E5F-8D4E-52FC8652B643}" destId="{0839C0CD-BE22-451F-A23C-86E6ACF1082A}" srcOrd="0" destOrd="0" presId="urn:diagrams.loki3.com/TabbedArc+Icon"/>
    <dgm:cxn modelId="{38EC457E-B7BA-4C9F-A8CC-E0537BA9C965}" srcId="{7E5E02F8-69A7-4DBF-97C0-71D748AA11B6}" destId="{D1690F76-4BE5-416C-A3A5-8DD7B4C544ED}" srcOrd="2" destOrd="0" parTransId="{7C32F9B0-3F76-4B0B-BEC1-E9BBBF2A6753}" sibTransId="{8D67DDCC-DFA3-4EBD-9D5F-A9660C0A7BD0}"/>
    <dgm:cxn modelId="{0697B092-03A0-49FD-833B-BF032520887C}" srcId="{7E5E02F8-69A7-4DBF-97C0-71D748AA11B6}" destId="{917782C5-A5F4-4E5F-8D4E-52FC8652B643}" srcOrd="3" destOrd="0" parTransId="{4F01C843-B780-4B40-BF84-E33C22A73E6D}" sibTransId="{B1B6AD9F-8C48-4980-ABA3-9A3289E28FF1}"/>
    <dgm:cxn modelId="{D31F0FC0-5D1C-4C93-BDBC-724A3E06AAE7}" srcId="{7E5E02F8-69A7-4DBF-97C0-71D748AA11B6}" destId="{1937225B-DEC2-4C11-936E-B3E83DA98F65}" srcOrd="0" destOrd="0" parTransId="{A2602939-8EEA-4225-AD85-574A31C9584D}" sibTransId="{BCD0E180-125E-4745-BEE5-7F01E2F99D31}"/>
    <dgm:cxn modelId="{22E97AC7-86D6-4497-BE93-47E5C7EEEDE8}" type="presOf" srcId="{1937225B-DEC2-4C11-936E-B3E83DA98F65}" destId="{7C23F70A-F4EE-480F-B5D5-105F015EB626}" srcOrd="0" destOrd="0" presId="urn:diagrams.loki3.com/TabbedArc+Icon"/>
    <dgm:cxn modelId="{560C11F4-10E3-4258-9359-D52AA1265086}" type="presOf" srcId="{D1690F76-4BE5-416C-A3A5-8DD7B4C544ED}" destId="{BD80EFFB-BA91-46A6-88C6-5E2F91D6AD1C}" srcOrd="0" destOrd="0" presId="urn:diagrams.loki3.com/TabbedArc+Icon"/>
    <dgm:cxn modelId="{3CA5A64A-510D-4CBE-939B-561444929555}" type="presParOf" srcId="{87DD0D14-51FD-47FA-B614-F79F13969C0D}" destId="{7C23F70A-F4EE-480F-B5D5-105F015EB626}" srcOrd="0" destOrd="0" presId="urn:diagrams.loki3.com/TabbedArc+Icon"/>
    <dgm:cxn modelId="{28BB367C-9287-437C-98A8-7BD7F720C5EE}" type="presParOf" srcId="{87DD0D14-51FD-47FA-B614-F79F13969C0D}" destId="{ABB01D16-28C1-409D-8A32-8A5ED8CC1C42}" srcOrd="1" destOrd="0" presId="urn:diagrams.loki3.com/TabbedArc+Icon"/>
    <dgm:cxn modelId="{670F9A25-667A-46AF-864A-426E4E858299}" type="presParOf" srcId="{87DD0D14-51FD-47FA-B614-F79F13969C0D}" destId="{BD80EFFB-BA91-46A6-88C6-5E2F91D6AD1C}" srcOrd="2" destOrd="0" presId="urn:diagrams.loki3.com/TabbedArc+Icon"/>
    <dgm:cxn modelId="{F84AF474-5D0A-4756-891E-6640D39D7ED2}" type="presParOf" srcId="{87DD0D14-51FD-47FA-B614-F79F13969C0D}" destId="{0839C0CD-BE22-451F-A23C-86E6ACF1082A}" srcOrd="3"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5E02F8-69A7-4DBF-97C0-71D748AA11B6}" type="doc">
      <dgm:prSet loTypeId="urn:diagrams.loki3.com/TabbedArc+Icon" loCatId="relationship" qsTypeId="urn:microsoft.com/office/officeart/2005/8/quickstyle/simple1" qsCatId="simple" csTypeId="urn:microsoft.com/office/officeart/2005/8/colors/colorful4" csCatId="colorful" phldr="1"/>
      <dgm:spPr/>
      <dgm:t>
        <a:bodyPr/>
        <a:lstStyle/>
        <a:p>
          <a:endParaRPr lang="en-IN"/>
        </a:p>
      </dgm:t>
    </dgm:pt>
    <dgm:pt modelId="{1937225B-DEC2-4C11-936E-B3E83DA98F65}">
      <dgm:prSet phldrT="[Text]"/>
      <dgm:spPr/>
      <dgm:t>
        <a:bodyPr/>
        <a:lstStyle/>
        <a:p>
          <a:r>
            <a:rPr lang="en-US" dirty="0"/>
            <a:t>Coordinating with staff</a:t>
          </a:r>
          <a:endParaRPr lang="en-IN" dirty="0"/>
        </a:p>
      </dgm:t>
    </dgm:pt>
    <dgm:pt modelId="{A2602939-8EEA-4225-AD85-574A31C9584D}" type="parTrans" cxnId="{D31F0FC0-5D1C-4C93-BDBC-724A3E06AAE7}">
      <dgm:prSet/>
      <dgm:spPr/>
      <dgm:t>
        <a:bodyPr/>
        <a:lstStyle/>
        <a:p>
          <a:endParaRPr lang="en-IN"/>
        </a:p>
      </dgm:t>
    </dgm:pt>
    <dgm:pt modelId="{BCD0E180-125E-4745-BEE5-7F01E2F99D31}" type="sibTrans" cxnId="{D31F0FC0-5D1C-4C93-BDBC-724A3E06AAE7}">
      <dgm:prSet/>
      <dgm:spPr/>
      <dgm:t>
        <a:bodyPr/>
        <a:lstStyle/>
        <a:p>
          <a:endParaRPr lang="en-IN"/>
        </a:p>
      </dgm:t>
    </dgm:pt>
    <dgm:pt modelId="{A4FF39AB-4D73-4458-9495-3249DE4E124A}">
      <dgm:prSet phldrT="[Text]"/>
      <dgm:spPr/>
      <dgm:t>
        <a:bodyPr/>
        <a:lstStyle/>
        <a:p>
          <a:r>
            <a:rPr lang="en-US" dirty="0"/>
            <a:t>Observing and preparation and serving of food</a:t>
          </a:r>
          <a:endParaRPr lang="en-IN" dirty="0"/>
        </a:p>
      </dgm:t>
    </dgm:pt>
    <dgm:pt modelId="{ED30EEC9-3057-46AC-B05D-86AFC3C1C1FA}" type="parTrans" cxnId="{C629D949-20BA-487D-BCB9-70734F18D085}">
      <dgm:prSet/>
      <dgm:spPr/>
      <dgm:t>
        <a:bodyPr/>
        <a:lstStyle/>
        <a:p>
          <a:endParaRPr lang="en-IN"/>
        </a:p>
      </dgm:t>
    </dgm:pt>
    <dgm:pt modelId="{0181FEE3-E479-4B50-9E55-1B3A6684AE4C}" type="sibTrans" cxnId="{C629D949-20BA-487D-BCB9-70734F18D085}">
      <dgm:prSet/>
      <dgm:spPr/>
      <dgm:t>
        <a:bodyPr/>
        <a:lstStyle/>
        <a:p>
          <a:endParaRPr lang="en-IN"/>
        </a:p>
      </dgm:t>
    </dgm:pt>
    <dgm:pt modelId="{D1690F76-4BE5-416C-A3A5-8DD7B4C544ED}">
      <dgm:prSet phldrT="[Text]"/>
      <dgm:spPr/>
      <dgm:t>
        <a:bodyPr/>
        <a:lstStyle/>
        <a:p>
          <a:r>
            <a:rPr lang="en-US" dirty="0"/>
            <a:t>Maintaining inventories </a:t>
          </a:r>
          <a:endParaRPr lang="en-IN" dirty="0"/>
        </a:p>
      </dgm:t>
    </dgm:pt>
    <dgm:pt modelId="{7C32F9B0-3F76-4B0B-BEC1-E9BBBF2A6753}" type="parTrans" cxnId="{38EC457E-B7BA-4C9F-A8CC-E0537BA9C965}">
      <dgm:prSet/>
      <dgm:spPr/>
      <dgm:t>
        <a:bodyPr/>
        <a:lstStyle/>
        <a:p>
          <a:endParaRPr lang="en-IN"/>
        </a:p>
      </dgm:t>
    </dgm:pt>
    <dgm:pt modelId="{8D67DDCC-DFA3-4EBD-9D5F-A9660C0A7BD0}" type="sibTrans" cxnId="{38EC457E-B7BA-4C9F-A8CC-E0537BA9C965}">
      <dgm:prSet/>
      <dgm:spPr/>
      <dgm:t>
        <a:bodyPr/>
        <a:lstStyle/>
        <a:p>
          <a:endParaRPr lang="en-IN"/>
        </a:p>
      </dgm:t>
    </dgm:pt>
    <dgm:pt modelId="{917782C5-A5F4-4E5F-8D4E-52FC8652B643}">
      <dgm:prSet phldrT="[Text]"/>
      <dgm:spPr/>
      <dgm:t>
        <a:bodyPr/>
        <a:lstStyle/>
        <a:p>
          <a:r>
            <a:rPr lang="en-US" dirty="0"/>
            <a:t>Adhering to food safety regulations</a:t>
          </a:r>
          <a:endParaRPr lang="en-IN" dirty="0"/>
        </a:p>
      </dgm:t>
    </dgm:pt>
    <dgm:pt modelId="{4F01C843-B780-4B40-BF84-E33C22A73E6D}" type="parTrans" cxnId="{0697B092-03A0-49FD-833B-BF032520887C}">
      <dgm:prSet/>
      <dgm:spPr/>
      <dgm:t>
        <a:bodyPr/>
        <a:lstStyle/>
        <a:p>
          <a:endParaRPr lang="en-IN"/>
        </a:p>
      </dgm:t>
    </dgm:pt>
    <dgm:pt modelId="{B1B6AD9F-8C48-4980-ABA3-9A3289E28FF1}" type="sibTrans" cxnId="{0697B092-03A0-49FD-833B-BF032520887C}">
      <dgm:prSet/>
      <dgm:spPr/>
      <dgm:t>
        <a:bodyPr/>
        <a:lstStyle/>
        <a:p>
          <a:endParaRPr lang="en-IN"/>
        </a:p>
      </dgm:t>
    </dgm:pt>
    <dgm:pt modelId="{87DD0D14-51FD-47FA-B614-F79F13969C0D}" type="pres">
      <dgm:prSet presAssocID="{7E5E02F8-69A7-4DBF-97C0-71D748AA11B6}" presName="Name0" presStyleCnt="0">
        <dgm:presLayoutVars>
          <dgm:dir/>
          <dgm:resizeHandles val="exact"/>
        </dgm:presLayoutVars>
      </dgm:prSet>
      <dgm:spPr/>
    </dgm:pt>
    <dgm:pt modelId="{7C23F70A-F4EE-480F-B5D5-105F015EB626}" type="pres">
      <dgm:prSet presAssocID="{1937225B-DEC2-4C11-936E-B3E83DA98F65}" presName="twoplus" presStyleLbl="node1" presStyleIdx="0" presStyleCnt="4">
        <dgm:presLayoutVars>
          <dgm:bulletEnabled val="1"/>
        </dgm:presLayoutVars>
      </dgm:prSet>
      <dgm:spPr/>
    </dgm:pt>
    <dgm:pt modelId="{ABB01D16-28C1-409D-8A32-8A5ED8CC1C42}" type="pres">
      <dgm:prSet presAssocID="{A4FF39AB-4D73-4458-9495-3249DE4E124A}" presName="twoplus" presStyleLbl="node1" presStyleIdx="1" presStyleCnt="4">
        <dgm:presLayoutVars>
          <dgm:bulletEnabled val="1"/>
        </dgm:presLayoutVars>
      </dgm:prSet>
      <dgm:spPr/>
    </dgm:pt>
    <dgm:pt modelId="{BD80EFFB-BA91-46A6-88C6-5E2F91D6AD1C}" type="pres">
      <dgm:prSet presAssocID="{D1690F76-4BE5-416C-A3A5-8DD7B4C544ED}" presName="twoplus" presStyleLbl="node1" presStyleIdx="2" presStyleCnt="4">
        <dgm:presLayoutVars>
          <dgm:bulletEnabled val="1"/>
        </dgm:presLayoutVars>
      </dgm:prSet>
      <dgm:spPr/>
    </dgm:pt>
    <dgm:pt modelId="{0839C0CD-BE22-451F-A23C-86E6ACF1082A}" type="pres">
      <dgm:prSet presAssocID="{917782C5-A5F4-4E5F-8D4E-52FC8652B643}" presName="twoplus" presStyleLbl="node1" presStyleIdx="3" presStyleCnt="4">
        <dgm:presLayoutVars>
          <dgm:bulletEnabled val="1"/>
        </dgm:presLayoutVars>
      </dgm:prSet>
      <dgm:spPr/>
    </dgm:pt>
  </dgm:ptLst>
  <dgm:cxnLst>
    <dgm:cxn modelId="{73E6D027-65B9-4808-BE56-65C9DD369E9C}" type="presOf" srcId="{A4FF39AB-4D73-4458-9495-3249DE4E124A}" destId="{ABB01D16-28C1-409D-8A32-8A5ED8CC1C42}" srcOrd="0" destOrd="0" presId="urn:diagrams.loki3.com/TabbedArc+Icon"/>
    <dgm:cxn modelId="{D5D22444-7B97-437B-BC9F-BE045D6BD2AF}" type="presOf" srcId="{7E5E02F8-69A7-4DBF-97C0-71D748AA11B6}" destId="{87DD0D14-51FD-47FA-B614-F79F13969C0D}" srcOrd="0" destOrd="0" presId="urn:diagrams.loki3.com/TabbedArc+Icon"/>
    <dgm:cxn modelId="{C629D949-20BA-487D-BCB9-70734F18D085}" srcId="{7E5E02F8-69A7-4DBF-97C0-71D748AA11B6}" destId="{A4FF39AB-4D73-4458-9495-3249DE4E124A}" srcOrd="1" destOrd="0" parTransId="{ED30EEC9-3057-46AC-B05D-86AFC3C1C1FA}" sibTransId="{0181FEE3-E479-4B50-9E55-1B3A6684AE4C}"/>
    <dgm:cxn modelId="{C8226059-B227-414C-9043-37283B491230}" type="presOf" srcId="{917782C5-A5F4-4E5F-8D4E-52FC8652B643}" destId="{0839C0CD-BE22-451F-A23C-86E6ACF1082A}" srcOrd="0" destOrd="0" presId="urn:diagrams.loki3.com/TabbedArc+Icon"/>
    <dgm:cxn modelId="{38EC457E-B7BA-4C9F-A8CC-E0537BA9C965}" srcId="{7E5E02F8-69A7-4DBF-97C0-71D748AA11B6}" destId="{D1690F76-4BE5-416C-A3A5-8DD7B4C544ED}" srcOrd="2" destOrd="0" parTransId="{7C32F9B0-3F76-4B0B-BEC1-E9BBBF2A6753}" sibTransId="{8D67DDCC-DFA3-4EBD-9D5F-A9660C0A7BD0}"/>
    <dgm:cxn modelId="{0697B092-03A0-49FD-833B-BF032520887C}" srcId="{7E5E02F8-69A7-4DBF-97C0-71D748AA11B6}" destId="{917782C5-A5F4-4E5F-8D4E-52FC8652B643}" srcOrd="3" destOrd="0" parTransId="{4F01C843-B780-4B40-BF84-E33C22A73E6D}" sibTransId="{B1B6AD9F-8C48-4980-ABA3-9A3289E28FF1}"/>
    <dgm:cxn modelId="{D31F0FC0-5D1C-4C93-BDBC-724A3E06AAE7}" srcId="{7E5E02F8-69A7-4DBF-97C0-71D748AA11B6}" destId="{1937225B-DEC2-4C11-936E-B3E83DA98F65}" srcOrd="0" destOrd="0" parTransId="{A2602939-8EEA-4225-AD85-574A31C9584D}" sibTransId="{BCD0E180-125E-4745-BEE5-7F01E2F99D31}"/>
    <dgm:cxn modelId="{22E97AC7-86D6-4497-BE93-47E5C7EEEDE8}" type="presOf" srcId="{1937225B-DEC2-4C11-936E-B3E83DA98F65}" destId="{7C23F70A-F4EE-480F-B5D5-105F015EB626}" srcOrd="0" destOrd="0" presId="urn:diagrams.loki3.com/TabbedArc+Icon"/>
    <dgm:cxn modelId="{560C11F4-10E3-4258-9359-D52AA1265086}" type="presOf" srcId="{D1690F76-4BE5-416C-A3A5-8DD7B4C544ED}" destId="{BD80EFFB-BA91-46A6-88C6-5E2F91D6AD1C}" srcOrd="0" destOrd="0" presId="urn:diagrams.loki3.com/TabbedArc+Icon"/>
    <dgm:cxn modelId="{3CA5A64A-510D-4CBE-939B-561444929555}" type="presParOf" srcId="{87DD0D14-51FD-47FA-B614-F79F13969C0D}" destId="{7C23F70A-F4EE-480F-B5D5-105F015EB626}" srcOrd="0" destOrd="0" presId="urn:diagrams.loki3.com/TabbedArc+Icon"/>
    <dgm:cxn modelId="{28BB367C-9287-437C-98A8-7BD7F720C5EE}" type="presParOf" srcId="{87DD0D14-51FD-47FA-B614-F79F13969C0D}" destId="{ABB01D16-28C1-409D-8A32-8A5ED8CC1C42}" srcOrd="1" destOrd="0" presId="urn:diagrams.loki3.com/TabbedArc+Icon"/>
    <dgm:cxn modelId="{670F9A25-667A-46AF-864A-426E4E858299}" type="presParOf" srcId="{87DD0D14-51FD-47FA-B614-F79F13969C0D}" destId="{BD80EFFB-BA91-46A6-88C6-5E2F91D6AD1C}" srcOrd="2" destOrd="0" presId="urn:diagrams.loki3.com/TabbedArc+Icon"/>
    <dgm:cxn modelId="{F84AF474-5D0A-4756-891E-6640D39D7ED2}" type="presParOf" srcId="{87DD0D14-51FD-47FA-B614-F79F13969C0D}" destId="{0839C0CD-BE22-451F-A23C-86E6ACF1082A}" srcOrd="3"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5E02F8-69A7-4DBF-97C0-71D748AA11B6}" type="doc">
      <dgm:prSet loTypeId="urn:diagrams.loki3.com/TabbedArc+Icon" loCatId="relationship" qsTypeId="urn:microsoft.com/office/officeart/2005/8/quickstyle/simple1" qsCatId="simple" csTypeId="urn:microsoft.com/office/officeart/2005/8/colors/colorful4" csCatId="colorful" phldr="1"/>
      <dgm:spPr/>
      <dgm:t>
        <a:bodyPr/>
        <a:lstStyle/>
        <a:p>
          <a:endParaRPr lang="en-IN"/>
        </a:p>
      </dgm:t>
    </dgm:pt>
    <dgm:pt modelId="{1937225B-DEC2-4C11-936E-B3E83DA98F65}">
      <dgm:prSet phldrT="[Text]"/>
      <dgm:spPr/>
      <dgm:t>
        <a:bodyPr/>
        <a:lstStyle/>
        <a:p>
          <a:r>
            <a:rPr lang="en-US" dirty="0"/>
            <a:t>Interact with system</a:t>
          </a:r>
          <a:endParaRPr lang="en-IN" dirty="0"/>
        </a:p>
      </dgm:t>
    </dgm:pt>
    <dgm:pt modelId="{A2602939-8EEA-4225-AD85-574A31C9584D}" type="parTrans" cxnId="{D31F0FC0-5D1C-4C93-BDBC-724A3E06AAE7}">
      <dgm:prSet/>
      <dgm:spPr/>
      <dgm:t>
        <a:bodyPr/>
        <a:lstStyle/>
        <a:p>
          <a:endParaRPr lang="en-IN"/>
        </a:p>
      </dgm:t>
    </dgm:pt>
    <dgm:pt modelId="{BCD0E180-125E-4745-BEE5-7F01E2F99D31}" type="sibTrans" cxnId="{D31F0FC0-5D1C-4C93-BDBC-724A3E06AAE7}">
      <dgm:prSet/>
      <dgm:spPr/>
      <dgm:t>
        <a:bodyPr/>
        <a:lstStyle/>
        <a:p>
          <a:endParaRPr lang="en-IN"/>
        </a:p>
      </dgm:t>
    </dgm:pt>
    <dgm:pt modelId="{A4FF39AB-4D73-4458-9495-3249DE4E124A}">
      <dgm:prSet phldrT="[Text]"/>
      <dgm:spPr/>
      <dgm:t>
        <a:bodyPr/>
        <a:lstStyle/>
        <a:p>
          <a:r>
            <a:rPr lang="en-US" dirty="0"/>
            <a:t>Plays role as an end user</a:t>
          </a:r>
          <a:endParaRPr lang="en-IN" dirty="0"/>
        </a:p>
      </dgm:t>
    </dgm:pt>
    <dgm:pt modelId="{ED30EEC9-3057-46AC-B05D-86AFC3C1C1FA}" type="parTrans" cxnId="{C629D949-20BA-487D-BCB9-70734F18D085}">
      <dgm:prSet/>
      <dgm:spPr/>
      <dgm:t>
        <a:bodyPr/>
        <a:lstStyle/>
        <a:p>
          <a:endParaRPr lang="en-IN"/>
        </a:p>
      </dgm:t>
    </dgm:pt>
    <dgm:pt modelId="{0181FEE3-E479-4B50-9E55-1B3A6684AE4C}" type="sibTrans" cxnId="{C629D949-20BA-487D-BCB9-70734F18D085}">
      <dgm:prSet/>
      <dgm:spPr/>
      <dgm:t>
        <a:bodyPr/>
        <a:lstStyle/>
        <a:p>
          <a:endParaRPr lang="en-IN"/>
        </a:p>
      </dgm:t>
    </dgm:pt>
    <dgm:pt modelId="{917782C5-A5F4-4E5F-8D4E-52FC8652B643}">
      <dgm:prSet phldrT="[Text]"/>
      <dgm:spPr/>
      <dgm:t>
        <a:bodyPr/>
        <a:lstStyle/>
        <a:p>
          <a:r>
            <a:rPr lang="en-US" dirty="0"/>
            <a:t>Achieve special privileges </a:t>
          </a:r>
          <a:endParaRPr lang="en-IN" dirty="0"/>
        </a:p>
      </dgm:t>
    </dgm:pt>
    <dgm:pt modelId="{4F01C843-B780-4B40-BF84-E33C22A73E6D}" type="parTrans" cxnId="{0697B092-03A0-49FD-833B-BF032520887C}">
      <dgm:prSet/>
      <dgm:spPr/>
      <dgm:t>
        <a:bodyPr/>
        <a:lstStyle/>
        <a:p>
          <a:endParaRPr lang="en-IN"/>
        </a:p>
      </dgm:t>
    </dgm:pt>
    <dgm:pt modelId="{B1B6AD9F-8C48-4980-ABA3-9A3289E28FF1}" type="sibTrans" cxnId="{0697B092-03A0-49FD-833B-BF032520887C}">
      <dgm:prSet/>
      <dgm:spPr/>
      <dgm:t>
        <a:bodyPr/>
        <a:lstStyle/>
        <a:p>
          <a:endParaRPr lang="en-IN"/>
        </a:p>
      </dgm:t>
    </dgm:pt>
    <dgm:pt modelId="{75F64260-65EC-456A-ABA7-79325968950A}">
      <dgm:prSet phldrT="[Text]"/>
      <dgm:spPr/>
      <dgm:t>
        <a:bodyPr/>
        <a:lstStyle/>
        <a:p>
          <a:r>
            <a:rPr lang="en-US" dirty="0"/>
            <a:t>Orders the meal</a:t>
          </a:r>
          <a:endParaRPr lang="en-IN" dirty="0"/>
        </a:p>
      </dgm:t>
    </dgm:pt>
    <dgm:pt modelId="{1C1B15CB-EBE8-4251-BD9E-DF7ADDDC7B73}" type="parTrans" cxnId="{E7CCE56F-1A66-4FEB-8141-BA41A58A3E65}">
      <dgm:prSet/>
      <dgm:spPr/>
      <dgm:t>
        <a:bodyPr/>
        <a:lstStyle/>
        <a:p>
          <a:endParaRPr lang="en-IN"/>
        </a:p>
      </dgm:t>
    </dgm:pt>
    <dgm:pt modelId="{DF75BAA6-3BB6-45BD-84B2-89BAC1C053E2}" type="sibTrans" cxnId="{E7CCE56F-1A66-4FEB-8141-BA41A58A3E65}">
      <dgm:prSet/>
      <dgm:spPr/>
      <dgm:t>
        <a:bodyPr/>
        <a:lstStyle/>
        <a:p>
          <a:endParaRPr lang="en-IN"/>
        </a:p>
      </dgm:t>
    </dgm:pt>
    <dgm:pt modelId="{87DD0D14-51FD-47FA-B614-F79F13969C0D}" type="pres">
      <dgm:prSet presAssocID="{7E5E02F8-69A7-4DBF-97C0-71D748AA11B6}" presName="Name0" presStyleCnt="0">
        <dgm:presLayoutVars>
          <dgm:dir/>
          <dgm:resizeHandles val="exact"/>
        </dgm:presLayoutVars>
      </dgm:prSet>
      <dgm:spPr/>
    </dgm:pt>
    <dgm:pt modelId="{7C23F70A-F4EE-480F-B5D5-105F015EB626}" type="pres">
      <dgm:prSet presAssocID="{1937225B-DEC2-4C11-936E-B3E83DA98F65}" presName="twoplus" presStyleLbl="node1" presStyleIdx="0" presStyleCnt="4">
        <dgm:presLayoutVars>
          <dgm:bulletEnabled val="1"/>
        </dgm:presLayoutVars>
      </dgm:prSet>
      <dgm:spPr/>
    </dgm:pt>
    <dgm:pt modelId="{ABB01D16-28C1-409D-8A32-8A5ED8CC1C42}" type="pres">
      <dgm:prSet presAssocID="{A4FF39AB-4D73-4458-9495-3249DE4E124A}" presName="twoplus" presStyleLbl="node1" presStyleIdx="1" presStyleCnt="4">
        <dgm:presLayoutVars>
          <dgm:bulletEnabled val="1"/>
        </dgm:presLayoutVars>
      </dgm:prSet>
      <dgm:spPr/>
    </dgm:pt>
    <dgm:pt modelId="{9433D45D-0E45-4267-BF21-9480BA75F8FD}" type="pres">
      <dgm:prSet presAssocID="{75F64260-65EC-456A-ABA7-79325968950A}" presName="twoplus" presStyleLbl="node1" presStyleIdx="2" presStyleCnt="4">
        <dgm:presLayoutVars>
          <dgm:bulletEnabled val="1"/>
        </dgm:presLayoutVars>
      </dgm:prSet>
      <dgm:spPr/>
    </dgm:pt>
    <dgm:pt modelId="{0839C0CD-BE22-451F-A23C-86E6ACF1082A}" type="pres">
      <dgm:prSet presAssocID="{917782C5-A5F4-4E5F-8D4E-52FC8652B643}" presName="twoplus" presStyleLbl="node1" presStyleIdx="3" presStyleCnt="4">
        <dgm:presLayoutVars>
          <dgm:bulletEnabled val="1"/>
        </dgm:presLayoutVars>
      </dgm:prSet>
      <dgm:spPr/>
    </dgm:pt>
  </dgm:ptLst>
  <dgm:cxnLst>
    <dgm:cxn modelId="{73E6D027-65B9-4808-BE56-65C9DD369E9C}" type="presOf" srcId="{A4FF39AB-4D73-4458-9495-3249DE4E124A}" destId="{ABB01D16-28C1-409D-8A32-8A5ED8CC1C42}" srcOrd="0" destOrd="0" presId="urn:diagrams.loki3.com/TabbedArc+Icon"/>
    <dgm:cxn modelId="{D5D22444-7B97-437B-BC9F-BE045D6BD2AF}" type="presOf" srcId="{7E5E02F8-69A7-4DBF-97C0-71D748AA11B6}" destId="{87DD0D14-51FD-47FA-B614-F79F13969C0D}" srcOrd="0" destOrd="0" presId="urn:diagrams.loki3.com/TabbedArc+Icon"/>
    <dgm:cxn modelId="{ED9D4A67-CFB2-4B1A-B707-715CBF1B958F}" type="presOf" srcId="{75F64260-65EC-456A-ABA7-79325968950A}" destId="{9433D45D-0E45-4267-BF21-9480BA75F8FD}" srcOrd="0" destOrd="0" presId="urn:diagrams.loki3.com/TabbedArc+Icon"/>
    <dgm:cxn modelId="{C629D949-20BA-487D-BCB9-70734F18D085}" srcId="{7E5E02F8-69A7-4DBF-97C0-71D748AA11B6}" destId="{A4FF39AB-4D73-4458-9495-3249DE4E124A}" srcOrd="1" destOrd="0" parTransId="{ED30EEC9-3057-46AC-B05D-86AFC3C1C1FA}" sibTransId="{0181FEE3-E479-4B50-9E55-1B3A6684AE4C}"/>
    <dgm:cxn modelId="{E7CCE56F-1A66-4FEB-8141-BA41A58A3E65}" srcId="{7E5E02F8-69A7-4DBF-97C0-71D748AA11B6}" destId="{75F64260-65EC-456A-ABA7-79325968950A}" srcOrd="2" destOrd="0" parTransId="{1C1B15CB-EBE8-4251-BD9E-DF7ADDDC7B73}" sibTransId="{DF75BAA6-3BB6-45BD-84B2-89BAC1C053E2}"/>
    <dgm:cxn modelId="{C8226059-B227-414C-9043-37283B491230}" type="presOf" srcId="{917782C5-A5F4-4E5F-8D4E-52FC8652B643}" destId="{0839C0CD-BE22-451F-A23C-86E6ACF1082A}" srcOrd="0" destOrd="0" presId="urn:diagrams.loki3.com/TabbedArc+Icon"/>
    <dgm:cxn modelId="{0697B092-03A0-49FD-833B-BF032520887C}" srcId="{7E5E02F8-69A7-4DBF-97C0-71D748AA11B6}" destId="{917782C5-A5F4-4E5F-8D4E-52FC8652B643}" srcOrd="3" destOrd="0" parTransId="{4F01C843-B780-4B40-BF84-E33C22A73E6D}" sibTransId="{B1B6AD9F-8C48-4980-ABA3-9A3289E28FF1}"/>
    <dgm:cxn modelId="{D31F0FC0-5D1C-4C93-BDBC-724A3E06AAE7}" srcId="{7E5E02F8-69A7-4DBF-97C0-71D748AA11B6}" destId="{1937225B-DEC2-4C11-936E-B3E83DA98F65}" srcOrd="0" destOrd="0" parTransId="{A2602939-8EEA-4225-AD85-574A31C9584D}" sibTransId="{BCD0E180-125E-4745-BEE5-7F01E2F99D31}"/>
    <dgm:cxn modelId="{22E97AC7-86D6-4497-BE93-47E5C7EEEDE8}" type="presOf" srcId="{1937225B-DEC2-4C11-936E-B3E83DA98F65}" destId="{7C23F70A-F4EE-480F-B5D5-105F015EB626}" srcOrd="0" destOrd="0" presId="urn:diagrams.loki3.com/TabbedArc+Icon"/>
    <dgm:cxn modelId="{3CA5A64A-510D-4CBE-939B-561444929555}" type="presParOf" srcId="{87DD0D14-51FD-47FA-B614-F79F13969C0D}" destId="{7C23F70A-F4EE-480F-B5D5-105F015EB626}" srcOrd="0" destOrd="0" presId="urn:diagrams.loki3.com/TabbedArc+Icon"/>
    <dgm:cxn modelId="{28BB367C-9287-437C-98A8-7BD7F720C5EE}" type="presParOf" srcId="{87DD0D14-51FD-47FA-B614-F79F13969C0D}" destId="{ABB01D16-28C1-409D-8A32-8A5ED8CC1C42}" srcOrd="1" destOrd="0" presId="urn:diagrams.loki3.com/TabbedArc+Icon"/>
    <dgm:cxn modelId="{54E1C8C0-552F-430E-87BA-E6E4E2911B6F}" type="presParOf" srcId="{87DD0D14-51FD-47FA-B614-F79F13969C0D}" destId="{9433D45D-0E45-4267-BF21-9480BA75F8FD}" srcOrd="2" destOrd="0" presId="urn:diagrams.loki3.com/TabbedArc+Icon"/>
    <dgm:cxn modelId="{F84AF474-5D0A-4756-891E-6640D39D7ED2}" type="presParOf" srcId="{87DD0D14-51FD-47FA-B614-F79F13969C0D}" destId="{0839C0CD-BE22-451F-A23C-86E6ACF1082A}" srcOrd="3"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5E02F8-69A7-4DBF-97C0-71D748AA11B6}" type="doc">
      <dgm:prSet loTypeId="urn:diagrams.loki3.com/TabbedArc+Icon" loCatId="relationship" qsTypeId="urn:microsoft.com/office/officeart/2005/8/quickstyle/simple1" qsCatId="simple" csTypeId="urn:microsoft.com/office/officeart/2005/8/colors/colorful4" csCatId="colorful" phldr="1"/>
      <dgm:spPr/>
      <dgm:t>
        <a:bodyPr/>
        <a:lstStyle/>
        <a:p>
          <a:endParaRPr lang="en-IN"/>
        </a:p>
      </dgm:t>
    </dgm:pt>
    <dgm:pt modelId="{1937225B-DEC2-4C11-936E-B3E83DA98F65}">
      <dgm:prSet phldrT="[Text]"/>
      <dgm:spPr/>
      <dgm:t>
        <a:bodyPr/>
        <a:lstStyle/>
        <a:p>
          <a:r>
            <a:rPr lang="en-US" dirty="0"/>
            <a:t>Gets an order request</a:t>
          </a:r>
          <a:endParaRPr lang="en-IN" dirty="0"/>
        </a:p>
      </dgm:t>
    </dgm:pt>
    <dgm:pt modelId="{A2602939-8EEA-4225-AD85-574A31C9584D}" type="parTrans" cxnId="{D31F0FC0-5D1C-4C93-BDBC-724A3E06AAE7}">
      <dgm:prSet/>
      <dgm:spPr/>
      <dgm:t>
        <a:bodyPr/>
        <a:lstStyle/>
        <a:p>
          <a:endParaRPr lang="en-IN"/>
        </a:p>
      </dgm:t>
    </dgm:pt>
    <dgm:pt modelId="{BCD0E180-125E-4745-BEE5-7F01E2F99D31}" type="sibTrans" cxnId="{D31F0FC0-5D1C-4C93-BDBC-724A3E06AAE7}">
      <dgm:prSet/>
      <dgm:spPr/>
      <dgm:t>
        <a:bodyPr/>
        <a:lstStyle/>
        <a:p>
          <a:endParaRPr lang="en-IN"/>
        </a:p>
      </dgm:t>
    </dgm:pt>
    <dgm:pt modelId="{917782C5-A5F4-4E5F-8D4E-52FC8652B643}">
      <dgm:prSet phldrT="[Text]"/>
      <dgm:spPr/>
      <dgm:t>
        <a:bodyPr/>
        <a:lstStyle/>
        <a:p>
          <a:r>
            <a:rPr lang="en-US" dirty="0"/>
            <a:t>Deliver the meal to the customer</a:t>
          </a:r>
          <a:endParaRPr lang="en-IN" dirty="0"/>
        </a:p>
      </dgm:t>
    </dgm:pt>
    <dgm:pt modelId="{4F01C843-B780-4B40-BF84-E33C22A73E6D}" type="parTrans" cxnId="{0697B092-03A0-49FD-833B-BF032520887C}">
      <dgm:prSet/>
      <dgm:spPr/>
      <dgm:t>
        <a:bodyPr/>
        <a:lstStyle/>
        <a:p>
          <a:endParaRPr lang="en-IN"/>
        </a:p>
      </dgm:t>
    </dgm:pt>
    <dgm:pt modelId="{B1B6AD9F-8C48-4980-ABA3-9A3289E28FF1}" type="sibTrans" cxnId="{0697B092-03A0-49FD-833B-BF032520887C}">
      <dgm:prSet/>
      <dgm:spPr/>
      <dgm:t>
        <a:bodyPr/>
        <a:lstStyle/>
        <a:p>
          <a:endParaRPr lang="en-IN"/>
        </a:p>
      </dgm:t>
    </dgm:pt>
    <dgm:pt modelId="{3A6A0C14-4C78-436F-A29E-6C5A2C459128}">
      <dgm:prSet phldrT="[Text]"/>
      <dgm:spPr/>
      <dgm:t>
        <a:bodyPr/>
        <a:lstStyle/>
        <a:p>
          <a:r>
            <a:rPr lang="en-US" dirty="0"/>
            <a:t>Goes to desire location</a:t>
          </a:r>
          <a:endParaRPr lang="en-IN" dirty="0"/>
        </a:p>
      </dgm:t>
    </dgm:pt>
    <dgm:pt modelId="{B03F1CD8-9481-448B-A8ED-958871A23FE3}" type="parTrans" cxnId="{4CB06B81-26C6-4DD0-8541-CB334F6688ED}">
      <dgm:prSet/>
      <dgm:spPr/>
      <dgm:t>
        <a:bodyPr/>
        <a:lstStyle/>
        <a:p>
          <a:endParaRPr lang="en-IN"/>
        </a:p>
      </dgm:t>
    </dgm:pt>
    <dgm:pt modelId="{43F86061-0B85-448B-82EE-A0C2D6A6F6A2}" type="sibTrans" cxnId="{4CB06B81-26C6-4DD0-8541-CB334F6688ED}">
      <dgm:prSet/>
      <dgm:spPr/>
      <dgm:t>
        <a:bodyPr/>
        <a:lstStyle/>
        <a:p>
          <a:endParaRPr lang="en-IN"/>
        </a:p>
      </dgm:t>
    </dgm:pt>
    <dgm:pt modelId="{87DD0D14-51FD-47FA-B614-F79F13969C0D}" type="pres">
      <dgm:prSet presAssocID="{7E5E02F8-69A7-4DBF-97C0-71D748AA11B6}" presName="Name0" presStyleCnt="0">
        <dgm:presLayoutVars>
          <dgm:dir/>
          <dgm:resizeHandles val="exact"/>
        </dgm:presLayoutVars>
      </dgm:prSet>
      <dgm:spPr/>
    </dgm:pt>
    <dgm:pt modelId="{7C23F70A-F4EE-480F-B5D5-105F015EB626}" type="pres">
      <dgm:prSet presAssocID="{1937225B-DEC2-4C11-936E-B3E83DA98F65}" presName="twoplus" presStyleLbl="node1" presStyleIdx="0" presStyleCnt="3">
        <dgm:presLayoutVars>
          <dgm:bulletEnabled val="1"/>
        </dgm:presLayoutVars>
      </dgm:prSet>
      <dgm:spPr/>
    </dgm:pt>
    <dgm:pt modelId="{07A5D654-D2D1-4DCD-84E0-0F03170E5FDB}" type="pres">
      <dgm:prSet presAssocID="{3A6A0C14-4C78-436F-A29E-6C5A2C459128}" presName="twoplus" presStyleLbl="node1" presStyleIdx="1" presStyleCnt="3">
        <dgm:presLayoutVars>
          <dgm:bulletEnabled val="1"/>
        </dgm:presLayoutVars>
      </dgm:prSet>
      <dgm:spPr/>
    </dgm:pt>
    <dgm:pt modelId="{0839C0CD-BE22-451F-A23C-86E6ACF1082A}" type="pres">
      <dgm:prSet presAssocID="{917782C5-A5F4-4E5F-8D4E-52FC8652B643}" presName="twoplus" presStyleLbl="node1" presStyleIdx="2" presStyleCnt="3">
        <dgm:presLayoutVars>
          <dgm:bulletEnabled val="1"/>
        </dgm:presLayoutVars>
      </dgm:prSet>
      <dgm:spPr/>
    </dgm:pt>
  </dgm:ptLst>
  <dgm:cxnLst>
    <dgm:cxn modelId="{D5D22444-7B97-437B-BC9F-BE045D6BD2AF}" type="presOf" srcId="{7E5E02F8-69A7-4DBF-97C0-71D748AA11B6}" destId="{87DD0D14-51FD-47FA-B614-F79F13969C0D}" srcOrd="0" destOrd="0" presId="urn:diagrams.loki3.com/TabbedArc+Icon"/>
    <dgm:cxn modelId="{C8226059-B227-414C-9043-37283B491230}" type="presOf" srcId="{917782C5-A5F4-4E5F-8D4E-52FC8652B643}" destId="{0839C0CD-BE22-451F-A23C-86E6ACF1082A}" srcOrd="0" destOrd="0" presId="urn:diagrams.loki3.com/TabbedArc+Icon"/>
    <dgm:cxn modelId="{4CB06B81-26C6-4DD0-8541-CB334F6688ED}" srcId="{7E5E02F8-69A7-4DBF-97C0-71D748AA11B6}" destId="{3A6A0C14-4C78-436F-A29E-6C5A2C459128}" srcOrd="1" destOrd="0" parTransId="{B03F1CD8-9481-448B-A8ED-958871A23FE3}" sibTransId="{43F86061-0B85-448B-82EE-A0C2D6A6F6A2}"/>
    <dgm:cxn modelId="{0F0D1587-F6E1-4E74-941B-7276530EDAAA}" type="presOf" srcId="{3A6A0C14-4C78-436F-A29E-6C5A2C459128}" destId="{07A5D654-D2D1-4DCD-84E0-0F03170E5FDB}" srcOrd="0" destOrd="0" presId="urn:diagrams.loki3.com/TabbedArc+Icon"/>
    <dgm:cxn modelId="{0697B092-03A0-49FD-833B-BF032520887C}" srcId="{7E5E02F8-69A7-4DBF-97C0-71D748AA11B6}" destId="{917782C5-A5F4-4E5F-8D4E-52FC8652B643}" srcOrd="2" destOrd="0" parTransId="{4F01C843-B780-4B40-BF84-E33C22A73E6D}" sibTransId="{B1B6AD9F-8C48-4980-ABA3-9A3289E28FF1}"/>
    <dgm:cxn modelId="{D31F0FC0-5D1C-4C93-BDBC-724A3E06AAE7}" srcId="{7E5E02F8-69A7-4DBF-97C0-71D748AA11B6}" destId="{1937225B-DEC2-4C11-936E-B3E83DA98F65}" srcOrd="0" destOrd="0" parTransId="{A2602939-8EEA-4225-AD85-574A31C9584D}" sibTransId="{BCD0E180-125E-4745-BEE5-7F01E2F99D31}"/>
    <dgm:cxn modelId="{22E97AC7-86D6-4497-BE93-47E5C7EEEDE8}" type="presOf" srcId="{1937225B-DEC2-4C11-936E-B3E83DA98F65}" destId="{7C23F70A-F4EE-480F-B5D5-105F015EB626}" srcOrd="0" destOrd="0" presId="urn:diagrams.loki3.com/TabbedArc+Icon"/>
    <dgm:cxn modelId="{3CA5A64A-510D-4CBE-939B-561444929555}" type="presParOf" srcId="{87DD0D14-51FD-47FA-B614-F79F13969C0D}" destId="{7C23F70A-F4EE-480F-B5D5-105F015EB626}" srcOrd="0" destOrd="0" presId="urn:diagrams.loki3.com/TabbedArc+Icon"/>
    <dgm:cxn modelId="{E5F5582C-83B6-4567-B30E-8082187D6CFF}" type="presParOf" srcId="{87DD0D14-51FD-47FA-B614-F79F13969C0D}" destId="{07A5D654-D2D1-4DCD-84E0-0F03170E5FDB}" srcOrd="1" destOrd="0" presId="urn:diagrams.loki3.com/TabbedArc+Icon"/>
    <dgm:cxn modelId="{F84AF474-5D0A-4756-891E-6640D39D7ED2}" type="presParOf" srcId="{87DD0D14-51FD-47FA-B614-F79F13969C0D}" destId="{0839C0CD-BE22-451F-A23C-86E6ACF1082A}" srcOrd="2"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063A63-2557-45B1-A8F1-6B0EE4917147}"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IN"/>
        </a:p>
      </dgm:t>
    </dgm:pt>
    <dgm:pt modelId="{1C60AB39-F35C-47BA-AFCE-B9913908BC5C}">
      <dgm:prSet phldrT="[Text]"/>
      <dgm:spPr/>
      <dgm:t>
        <a:bodyPr/>
        <a:lstStyle/>
        <a:p>
          <a:r>
            <a:rPr lang="en-US" dirty="0"/>
            <a:t>Provides</a:t>
          </a:r>
          <a:r>
            <a:rPr lang="en-US" baseline="0" dirty="0"/>
            <a:t> occasional Services</a:t>
          </a:r>
          <a:endParaRPr lang="en-IN" dirty="0"/>
        </a:p>
      </dgm:t>
    </dgm:pt>
    <dgm:pt modelId="{A694F42F-66BC-407B-822A-36C2E6198011}" type="parTrans" cxnId="{A590E464-F051-4BA2-988B-504812D889AE}">
      <dgm:prSet/>
      <dgm:spPr/>
      <dgm:t>
        <a:bodyPr/>
        <a:lstStyle/>
        <a:p>
          <a:endParaRPr lang="en-IN"/>
        </a:p>
      </dgm:t>
    </dgm:pt>
    <dgm:pt modelId="{6010E1FB-2779-473B-8C02-11B7CAA8D633}" type="sibTrans" cxnId="{A590E464-F051-4BA2-988B-504812D889AE}">
      <dgm:prSet custT="1"/>
      <dgm:spPr/>
      <dgm:t>
        <a:bodyPr/>
        <a:lstStyle/>
        <a:p>
          <a:r>
            <a:rPr lang="en-US" sz="2000" dirty="0"/>
            <a:t>Provides menu</a:t>
          </a:r>
          <a:endParaRPr lang="en-IN" sz="2000" dirty="0"/>
        </a:p>
      </dgm:t>
    </dgm:pt>
    <dgm:pt modelId="{5584898C-10E9-42BB-A74B-E3CC0A500BA1}">
      <dgm:prSet phldrT="[Text]"/>
      <dgm:spPr/>
      <dgm:t>
        <a:bodyPr/>
        <a:lstStyle/>
        <a:p>
          <a:r>
            <a:rPr lang="en-US" dirty="0"/>
            <a:t>Order History</a:t>
          </a:r>
          <a:endParaRPr lang="en-IN" dirty="0"/>
        </a:p>
      </dgm:t>
    </dgm:pt>
    <dgm:pt modelId="{8B9A9312-21CB-4B14-BF4E-05A995556D8D}" type="parTrans" cxnId="{008DBAFB-6AA4-4D0A-831E-5E41079F1F19}">
      <dgm:prSet/>
      <dgm:spPr/>
      <dgm:t>
        <a:bodyPr/>
        <a:lstStyle/>
        <a:p>
          <a:endParaRPr lang="en-IN"/>
        </a:p>
      </dgm:t>
    </dgm:pt>
    <dgm:pt modelId="{B5F8B58F-4CBA-4C03-A366-F7E8731AA6E3}" type="sibTrans" cxnId="{008DBAFB-6AA4-4D0A-831E-5E41079F1F19}">
      <dgm:prSet custT="1"/>
      <dgm:spPr/>
      <dgm:t>
        <a:bodyPr/>
        <a:lstStyle/>
        <a:p>
          <a:r>
            <a:rPr lang="en-US" sz="1400" dirty="0"/>
            <a:t>Gains</a:t>
          </a:r>
          <a:r>
            <a:rPr lang="en-US" sz="1800" dirty="0"/>
            <a:t> </a:t>
          </a:r>
          <a:r>
            <a:rPr lang="en-US" sz="1400" dirty="0"/>
            <a:t>payment</a:t>
          </a:r>
          <a:r>
            <a:rPr lang="en-US" sz="1800" dirty="0"/>
            <a:t> from admin</a:t>
          </a:r>
          <a:endParaRPr lang="en-IN" sz="1800" dirty="0"/>
        </a:p>
      </dgm:t>
    </dgm:pt>
    <dgm:pt modelId="{6E61D5E3-7521-45A3-954E-833D01B978D9}">
      <dgm:prSet phldrT="[Text]" custT="1"/>
      <dgm:spPr/>
      <dgm:t>
        <a:bodyPr/>
        <a:lstStyle/>
        <a:p>
          <a:r>
            <a:rPr lang="en-US" sz="2000" dirty="0"/>
            <a:t>Sign</a:t>
          </a:r>
          <a:r>
            <a:rPr lang="en-US" sz="1200" dirty="0"/>
            <a:t> </a:t>
          </a:r>
          <a:r>
            <a:rPr lang="en-US" sz="1600" dirty="0"/>
            <a:t>up</a:t>
          </a:r>
          <a:endParaRPr lang="en-IN" sz="1200" dirty="0"/>
        </a:p>
      </dgm:t>
    </dgm:pt>
    <dgm:pt modelId="{0745DCDA-F30D-412B-BD45-63A8E57558D5}" type="parTrans" cxnId="{F05C2931-3E7E-4AC3-83F1-F06789DCB00E}">
      <dgm:prSet/>
      <dgm:spPr/>
      <dgm:t>
        <a:bodyPr/>
        <a:lstStyle/>
        <a:p>
          <a:endParaRPr lang="en-IN"/>
        </a:p>
      </dgm:t>
    </dgm:pt>
    <dgm:pt modelId="{E82B88CD-F2A0-4C8D-B709-963EE6E7756F}" type="sibTrans" cxnId="{F05C2931-3E7E-4AC3-83F1-F06789DCB00E}">
      <dgm:prSet custT="1"/>
      <dgm:spPr/>
      <dgm:t>
        <a:bodyPr/>
        <a:lstStyle/>
        <a:p>
          <a:r>
            <a:rPr lang="en-US" sz="2400" dirty="0"/>
            <a:t>Login</a:t>
          </a:r>
          <a:endParaRPr lang="en-IN" sz="2400" dirty="0"/>
        </a:p>
      </dgm:t>
    </dgm:pt>
    <dgm:pt modelId="{5B771977-D59E-40ED-B3F7-C56B21E2B8CE}">
      <dgm:prSet phldrT="[Text]"/>
      <dgm:spPr/>
      <dgm:t>
        <a:bodyPr/>
        <a:lstStyle/>
        <a:p>
          <a:r>
            <a:rPr lang="en-US" dirty="0"/>
            <a:t>Order History</a:t>
          </a:r>
          <a:endParaRPr lang="en-IN" dirty="0"/>
        </a:p>
      </dgm:t>
    </dgm:pt>
    <dgm:pt modelId="{08937A7C-5E76-4221-959E-6B2B47D44E4C}" type="parTrans" cxnId="{D77E397E-4D8E-4C5E-B99C-CEF03C1C80E8}">
      <dgm:prSet/>
      <dgm:spPr/>
      <dgm:t>
        <a:bodyPr/>
        <a:lstStyle/>
        <a:p>
          <a:endParaRPr lang="en-IN"/>
        </a:p>
      </dgm:t>
    </dgm:pt>
    <dgm:pt modelId="{78DD4790-3DFB-424A-BCA3-8571E59EE03C}" type="sibTrans" cxnId="{D77E397E-4D8E-4C5E-B99C-CEF03C1C80E8}">
      <dgm:prSet custT="1"/>
      <dgm:spPr/>
      <dgm:t>
        <a:bodyPr/>
        <a:lstStyle/>
        <a:p>
          <a:r>
            <a:rPr lang="en-US" sz="1400" dirty="0"/>
            <a:t>Advertisement</a:t>
          </a:r>
          <a:endParaRPr lang="en-IN" sz="1400" dirty="0"/>
        </a:p>
      </dgm:t>
    </dgm:pt>
    <dgm:pt modelId="{E1B2C0C1-CAF7-4D95-BEE7-2D9A5FD1348E}" type="pres">
      <dgm:prSet presAssocID="{11063A63-2557-45B1-A8F1-6B0EE4917147}" presName="Name0" presStyleCnt="0">
        <dgm:presLayoutVars>
          <dgm:chMax/>
          <dgm:chPref/>
          <dgm:dir/>
          <dgm:animLvl val="lvl"/>
        </dgm:presLayoutVars>
      </dgm:prSet>
      <dgm:spPr/>
    </dgm:pt>
    <dgm:pt modelId="{0CF560EC-B8A9-4C80-9202-F5378491C534}" type="pres">
      <dgm:prSet presAssocID="{6E61D5E3-7521-45A3-954E-833D01B978D9}" presName="composite" presStyleCnt="0"/>
      <dgm:spPr/>
    </dgm:pt>
    <dgm:pt modelId="{C0ADCBD8-53F2-47D7-BACC-42A250077254}" type="pres">
      <dgm:prSet presAssocID="{6E61D5E3-7521-45A3-954E-833D01B978D9}" presName="Parent1" presStyleLbl="node1" presStyleIdx="0" presStyleCnt="8">
        <dgm:presLayoutVars>
          <dgm:chMax val="1"/>
          <dgm:chPref val="1"/>
          <dgm:bulletEnabled val="1"/>
        </dgm:presLayoutVars>
      </dgm:prSet>
      <dgm:spPr/>
    </dgm:pt>
    <dgm:pt modelId="{0294B600-C06A-4612-AEAE-DC8DB78C1F83}" type="pres">
      <dgm:prSet presAssocID="{6E61D5E3-7521-45A3-954E-833D01B978D9}" presName="Childtext1" presStyleLbl="revTx" presStyleIdx="0" presStyleCnt="4">
        <dgm:presLayoutVars>
          <dgm:chMax val="0"/>
          <dgm:chPref val="0"/>
          <dgm:bulletEnabled val="1"/>
        </dgm:presLayoutVars>
      </dgm:prSet>
      <dgm:spPr/>
    </dgm:pt>
    <dgm:pt modelId="{2BDFEB24-4661-41AF-AA1E-2964C02A2D1C}" type="pres">
      <dgm:prSet presAssocID="{6E61D5E3-7521-45A3-954E-833D01B978D9}" presName="BalanceSpacing" presStyleCnt="0"/>
      <dgm:spPr/>
    </dgm:pt>
    <dgm:pt modelId="{25B631A0-312A-4E63-8BBD-641C91F35403}" type="pres">
      <dgm:prSet presAssocID="{6E61D5E3-7521-45A3-954E-833D01B978D9}" presName="BalanceSpacing1" presStyleCnt="0"/>
      <dgm:spPr/>
    </dgm:pt>
    <dgm:pt modelId="{DDDA05A8-D80C-49C4-BC3C-7D9D3D446B46}" type="pres">
      <dgm:prSet presAssocID="{E82B88CD-F2A0-4C8D-B709-963EE6E7756F}" presName="Accent1Text" presStyleLbl="node1" presStyleIdx="1" presStyleCnt="8"/>
      <dgm:spPr/>
    </dgm:pt>
    <dgm:pt modelId="{2FBD8ED6-74FE-45B7-9BC1-57E56E14931F}" type="pres">
      <dgm:prSet presAssocID="{E82B88CD-F2A0-4C8D-B709-963EE6E7756F}" presName="spaceBetweenRectangles" presStyleCnt="0"/>
      <dgm:spPr/>
    </dgm:pt>
    <dgm:pt modelId="{F75BD10B-EC52-4BEB-911F-171A7AC83379}" type="pres">
      <dgm:prSet presAssocID="{1C60AB39-F35C-47BA-AFCE-B9913908BC5C}" presName="composite" presStyleCnt="0"/>
      <dgm:spPr/>
    </dgm:pt>
    <dgm:pt modelId="{D9E80D09-62E6-437B-B975-31C6B3C887D3}" type="pres">
      <dgm:prSet presAssocID="{1C60AB39-F35C-47BA-AFCE-B9913908BC5C}" presName="Parent1" presStyleLbl="node1" presStyleIdx="2" presStyleCnt="8" custLinFactNeighborY="0">
        <dgm:presLayoutVars>
          <dgm:chMax val="1"/>
          <dgm:chPref val="1"/>
          <dgm:bulletEnabled val="1"/>
        </dgm:presLayoutVars>
      </dgm:prSet>
      <dgm:spPr/>
    </dgm:pt>
    <dgm:pt modelId="{AB51CC36-2A32-4D7E-878D-26565C60ED48}" type="pres">
      <dgm:prSet presAssocID="{1C60AB39-F35C-47BA-AFCE-B9913908BC5C}" presName="Childtext1" presStyleLbl="revTx" presStyleIdx="1" presStyleCnt="4">
        <dgm:presLayoutVars>
          <dgm:chMax val="0"/>
          <dgm:chPref val="0"/>
          <dgm:bulletEnabled val="1"/>
        </dgm:presLayoutVars>
      </dgm:prSet>
      <dgm:spPr/>
    </dgm:pt>
    <dgm:pt modelId="{58B51F7B-84F1-4F2E-8991-EA651DB0A34C}" type="pres">
      <dgm:prSet presAssocID="{1C60AB39-F35C-47BA-AFCE-B9913908BC5C}" presName="BalanceSpacing" presStyleCnt="0"/>
      <dgm:spPr/>
    </dgm:pt>
    <dgm:pt modelId="{B0F13016-DB28-4B03-B8E0-DD91D9E70F68}" type="pres">
      <dgm:prSet presAssocID="{1C60AB39-F35C-47BA-AFCE-B9913908BC5C}" presName="BalanceSpacing1" presStyleCnt="0"/>
      <dgm:spPr/>
    </dgm:pt>
    <dgm:pt modelId="{EEC292E8-8404-4493-8702-21BED7C6291D}" type="pres">
      <dgm:prSet presAssocID="{6010E1FB-2779-473B-8C02-11B7CAA8D633}" presName="Accent1Text" presStyleLbl="node1" presStyleIdx="3" presStyleCnt="8" custLinFactX="-100000" custLinFactNeighborX="-119321" custLinFactNeighborY="0"/>
      <dgm:spPr/>
    </dgm:pt>
    <dgm:pt modelId="{DAF0494F-9172-4ECF-8641-52EE3F6C8C2A}" type="pres">
      <dgm:prSet presAssocID="{6010E1FB-2779-473B-8C02-11B7CAA8D633}" presName="spaceBetweenRectangles" presStyleCnt="0"/>
      <dgm:spPr/>
    </dgm:pt>
    <dgm:pt modelId="{82BA1E2C-E7AA-4707-AA37-CF8764BF29A8}" type="pres">
      <dgm:prSet presAssocID="{5584898C-10E9-42BB-A74B-E3CC0A500BA1}" presName="composite" presStyleCnt="0"/>
      <dgm:spPr/>
    </dgm:pt>
    <dgm:pt modelId="{259D0248-F91A-48BB-8788-A4AD64EC879C}" type="pres">
      <dgm:prSet presAssocID="{5584898C-10E9-42BB-A74B-E3CC0A500BA1}" presName="Parent1" presStyleLbl="node1" presStyleIdx="4" presStyleCnt="8" custLinFactNeighborX="-98928" custLinFactNeighborY="6734">
        <dgm:presLayoutVars>
          <dgm:chMax val="1"/>
          <dgm:chPref val="1"/>
          <dgm:bulletEnabled val="1"/>
        </dgm:presLayoutVars>
      </dgm:prSet>
      <dgm:spPr/>
    </dgm:pt>
    <dgm:pt modelId="{0D0608AC-5C20-43F6-9554-D43CFA1D1B67}" type="pres">
      <dgm:prSet presAssocID="{5584898C-10E9-42BB-A74B-E3CC0A500BA1}" presName="Childtext1" presStyleLbl="revTx" presStyleIdx="2" presStyleCnt="4">
        <dgm:presLayoutVars>
          <dgm:chMax val="0"/>
          <dgm:chPref val="0"/>
          <dgm:bulletEnabled val="1"/>
        </dgm:presLayoutVars>
      </dgm:prSet>
      <dgm:spPr/>
    </dgm:pt>
    <dgm:pt modelId="{3F2ED51E-40F4-4D42-9F8F-2479553511E1}" type="pres">
      <dgm:prSet presAssocID="{5584898C-10E9-42BB-A74B-E3CC0A500BA1}" presName="BalanceSpacing" presStyleCnt="0"/>
      <dgm:spPr/>
    </dgm:pt>
    <dgm:pt modelId="{67F0F8C4-6AC2-4628-B2D1-373ED9A4C750}" type="pres">
      <dgm:prSet presAssocID="{5584898C-10E9-42BB-A74B-E3CC0A500BA1}" presName="BalanceSpacing1" presStyleCnt="0"/>
      <dgm:spPr/>
    </dgm:pt>
    <dgm:pt modelId="{FD412E2D-ED79-4062-A950-FB4409EB2A58}" type="pres">
      <dgm:prSet presAssocID="{B5F8B58F-4CBA-4C03-A366-F7E8731AA6E3}" presName="Accent1Text" presStyleLbl="node1" presStyleIdx="5" presStyleCnt="8" custLinFactX="-2137" custLinFactNeighborX="-100000" custLinFactNeighborY="-348"/>
      <dgm:spPr/>
    </dgm:pt>
    <dgm:pt modelId="{5563B764-427E-4D89-8DD4-E9C2A9C8CB2B}" type="pres">
      <dgm:prSet presAssocID="{B5F8B58F-4CBA-4C03-A366-F7E8731AA6E3}" presName="spaceBetweenRectangles" presStyleCnt="0"/>
      <dgm:spPr/>
    </dgm:pt>
    <dgm:pt modelId="{8FDD3D93-220E-4B9F-A6E0-59136DA17437}" type="pres">
      <dgm:prSet presAssocID="{5B771977-D59E-40ED-B3F7-C56B21E2B8CE}" presName="composite" presStyleCnt="0"/>
      <dgm:spPr/>
    </dgm:pt>
    <dgm:pt modelId="{8F03D27E-6EE0-48E7-9AAF-5E4891BB9F2A}" type="pres">
      <dgm:prSet presAssocID="{5B771977-D59E-40ED-B3F7-C56B21E2B8CE}" presName="Parent1" presStyleLbl="node1" presStyleIdx="6" presStyleCnt="8" custLinFactX="-18375" custLinFactNeighborX="-100000" custLinFactNeighborY="124">
        <dgm:presLayoutVars>
          <dgm:chMax val="1"/>
          <dgm:chPref val="1"/>
          <dgm:bulletEnabled val="1"/>
        </dgm:presLayoutVars>
      </dgm:prSet>
      <dgm:spPr/>
    </dgm:pt>
    <dgm:pt modelId="{B6C8196B-E586-4967-9832-8825E4FCEC93}" type="pres">
      <dgm:prSet presAssocID="{5B771977-D59E-40ED-B3F7-C56B21E2B8CE}" presName="Childtext1" presStyleLbl="revTx" presStyleIdx="3" presStyleCnt="4">
        <dgm:presLayoutVars>
          <dgm:chMax val="0"/>
          <dgm:chPref val="0"/>
          <dgm:bulletEnabled val="1"/>
        </dgm:presLayoutVars>
      </dgm:prSet>
      <dgm:spPr/>
    </dgm:pt>
    <dgm:pt modelId="{31F99CD9-83A9-44C2-8694-0301E0299099}" type="pres">
      <dgm:prSet presAssocID="{5B771977-D59E-40ED-B3F7-C56B21E2B8CE}" presName="BalanceSpacing" presStyleCnt="0"/>
      <dgm:spPr/>
    </dgm:pt>
    <dgm:pt modelId="{B02A2265-6F01-4CCA-B6ED-B03F74238F8F}" type="pres">
      <dgm:prSet presAssocID="{5B771977-D59E-40ED-B3F7-C56B21E2B8CE}" presName="BalanceSpacing1" presStyleCnt="0"/>
      <dgm:spPr/>
    </dgm:pt>
    <dgm:pt modelId="{7D513D49-6734-459B-AF55-3BC13D144A2E}" type="pres">
      <dgm:prSet presAssocID="{78DD4790-3DFB-424A-BCA3-8571E59EE03C}" presName="Accent1Text" presStyleLbl="node1" presStyleIdx="7" presStyleCnt="8" custLinFactX="-3155" custLinFactNeighborX="-100000" custLinFactNeighborY="124"/>
      <dgm:spPr/>
    </dgm:pt>
  </dgm:ptLst>
  <dgm:cxnLst>
    <dgm:cxn modelId="{5806FC03-597F-480C-B4DC-12BABC0810A1}" type="presOf" srcId="{11063A63-2557-45B1-A8F1-6B0EE4917147}" destId="{E1B2C0C1-CAF7-4D95-BEE7-2D9A5FD1348E}" srcOrd="0" destOrd="0" presId="urn:microsoft.com/office/officeart/2008/layout/AlternatingHexagons"/>
    <dgm:cxn modelId="{2CBAAA0E-9A11-4C97-AF39-EE0E37F2ECE7}" type="presOf" srcId="{78DD4790-3DFB-424A-BCA3-8571E59EE03C}" destId="{7D513D49-6734-459B-AF55-3BC13D144A2E}" srcOrd="0" destOrd="0" presId="urn:microsoft.com/office/officeart/2008/layout/AlternatingHexagons"/>
    <dgm:cxn modelId="{6D202121-7D3F-48C3-921A-8800F2EA16E2}" type="presOf" srcId="{B5F8B58F-4CBA-4C03-A366-F7E8731AA6E3}" destId="{FD412E2D-ED79-4062-A950-FB4409EB2A58}" srcOrd="0" destOrd="0" presId="urn:microsoft.com/office/officeart/2008/layout/AlternatingHexagons"/>
    <dgm:cxn modelId="{A326DF23-EEB6-4FFD-A814-BEA94639615E}" type="presOf" srcId="{6010E1FB-2779-473B-8C02-11B7CAA8D633}" destId="{EEC292E8-8404-4493-8702-21BED7C6291D}" srcOrd="0" destOrd="0" presId="urn:microsoft.com/office/officeart/2008/layout/AlternatingHexagons"/>
    <dgm:cxn modelId="{F05C2931-3E7E-4AC3-83F1-F06789DCB00E}" srcId="{11063A63-2557-45B1-A8F1-6B0EE4917147}" destId="{6E61D5E3-7521-45A3-954E-833D01B978D9}" srcOrd="0" destOrd="0" parTransId="{0745DCDA-F30D-412B-BD45-63A8E57558D5}" sibTransId="{E82B88CD-F2A0-4C8D-B709-963EE6E7756F}"/>
    <dgm:cxn modelId="{A590E464-F051-4BA2-988B-504812D889AE}" srcId="{11063A63-2557-45B1-A8F1-6B0EE4917147}" destId="{1C60AB39-F35C-47BA-AFCE-B9913908BC5C}" srcOrd="1" destOrd="0" parTransId="{A694F42F-66BC-407B-822A-36C2E6198011}" sibTransId="{6010E1FB-2779-473B-8C02-11B7CAA8D633}"/>
    <dgm:cxn modelId="{06C51C78-7F46-46D7-8FE3-EDFF38EFEB22}" type="presOf" srcId="{1C60AB39-F35C-47BA-AFCE-B9913908BC5C}" destId="{D9E80D09-62E6-437B-B975-31C6B3C887D3}" srcOrd="0" destOrd="0" presId="urn:microsoft.com/office/officeart/2008/layout/AlternatingHexagons"/>
    <dgm:cxn modelId="{D77E397E-4D8E-4C5E-B99C-CEF03C1C80E8}" srcId="{11063A63-2557-45B1-A8F1-6B0EE4917147}" destId="{5B771977-D59E-40ED-B3F7-C56B21E2B8CE}" srcOrd="3" destOrd="0" parTransId="{08937A7C-5E76-4221-959E-6B2B47D44E4C}" sibTransId="{78DD4790-3DFB-424A-BCA3-8571E59EE03C}"/>
    <dgm:cxn modelId="{B2CD0AAB-3EA2-4378-94F7-B5DB85E08CD4}" type="presOf" srcId="{6E61D5E3-7521-45A3-954E-833D01B978D9}" destId="{C0ADCBD8-53F2-47D7-BACC-42A250077254}" srcOrd="0" destOrd="0" presId="urn:microsoft.com/office/officeart/2008/layout/AlternatingHexagons"/>
    <dgm:cxn modelId="{A1B34DCC-3CD9-4647-BEFD-C3AA25C8C670}" type="presOf" srcId="{5584898C-10E9-42BB-A74B-E3CC0A500BA1}" destId="{259D0248-F91A-48BB-8788-A4AD64EC879C}" srcOrd="0" destOrd="0" presId="urn:microsoft.com/office/officeart/2008/layout/AlternatingHexagons"/>
    <dgm:cxn modelId="{05E4BED3-246E-4D6A-A39C-FB4E83947276}" type="presOf" srcId="{5B771977-D59E-40ED-B3F7-C56B21E2B8CE}" destId="{8F03D27E-6EE0-48E7-9AAF-5E4891BB9F2A}" srcOrd="0" destOrd="0" presId="urn:microsoft.com/office/officeart/2008/layout/AlternatingHexagons"/>
    <dgm:cxn modelId="{6848A6DC-45FE-469B-921E-7828C0878AFC}" type="presOf" srcId="{E82B88CD-F2A0-4C8D-B709-963EE6E7756F}" destId="{DDDA05A8-D80C-49C4-BC3C-7D9D3D446B46}" srcOrd="0" destOrd="0" presId="urn:microsoft.com/office/officeart/2008/layout/AlternatingHexagons"/>
    <dgm:cxn modelId="{008DBAFB-6AA4-4D0A-831E-5E41079F1F19}" srcId="{11063A63-2557-45B1-A8F1-6B0EE4917147}" destId="{5584898C-10E9-42BB-A74B-E3CC0A500BA1}" srcOrd="2" destOrd="0" parTransId="{8B9A9312-21CB-4B14-BF4E-05A995556D8D}" sibTransId="{B5F8B58F-4CBA-4C03-A366-F7E8731AA6E3}"/>
    <dgm:cxn modelId="{D187F09A-9D81-49BE-80DB-B21E7E44D5AF}" type="presParOf" srcId="{E1B2C0C1-CAF7-4D95-BEE7-2D9A5FD1348E}" destId="{0CF560EC-B8A9-4C80-9202-F5378491C534}" srcOrd="0" destOrd="0" presId="urn:microsoft.com/office/officeart/2008/layout/AlternatingHexagons"/>
    <dgm:cxn modelId="{B748D74F-778C-44BF-A9D8-46C065A9C78C}" type="presParOf" srcId="{0CF560EC-B8A9-4C80-9202-F5378491C534}" destId="{C0ADCBD8-53F2-47D7-BACC-42A250077254}" srcOrd="0" destOrd="0" presId="urn:microsoft.com/office/officeart/2008/layout/AlternatingHexagons"/>
    <dgm:cxn modelId="{803DB052-7BF1-4F94-826E-7FD8B22E8949}" type="presParOf" srcId="{0CF560EC-B8A9-4C80-9202-F5378491C534}" destId="{0294B600-C06A-4612-AEAE-DC8DB78C1F83}" srcOrd="1" destOrd="0" presId="urn:microsoft.com/office/officeart/2008/layout/AlternatingHexagons"/>
    <dgm:cxn modelId="{2AE5D599-234E-4D6B-9A64-950E18FDBAC6}" type="presParOf" srcId="{0CF560EC-B8A9-4C80-9202-F5378491C534}" destId="{2BDFEB24-4661-41AF-AA1E-2964C02A2D1C}" srcOrd="2" destOrd="0" presId="urn:microsoft.com/office/officeart/2008/layout/AlternatingHexagons"/>
    <dgm:cxn modelId="{1BADF7F7-ABB9-4C16-8E96-27E14A5BC296}" type="presParOf" srcId="{0CF560EC-B8A9-4C80-9202-F5378491C534}" destId="{25B631A0-312A-4E63-8BBD-641C91F35403}" srcOrd="3" destOrd="0" presId="urn:microsoft.com/office/officeart/2008/layout/AlternatingHexagons"/>
    <dgm:cxn modelId="{BD1C553C-53BB-4276-800D-734B56ACFAB7}" type="presParOf" srcId="{0CF560EC-B8A9-4C80-9202-F5378491C534}" destId="{DDDA05A8-D80C-49C4-BC3C-7D9D3D446B46}" srcOrd="4" destOrd="0" presId="urn:microsoft.com/office/officeart/2008/layout/AlternatingHexagons"/>
    <dgm:cxn modelId="{3A8A5A0F-727F-49FC-8D80-A6A470028069}" type="presParOf" srcId="{E1B2C0C1-CAF7-4D95-BEE7-2D9A5FD1348E}" destId="{2FBD8ED6-74FE-45B7-9BC1-57E56E14931F}" srcOrd="1" destOrd="0" presId="urn:microsoft.com/office/officeart/2008/layout/AlternatingHexagons"/>
    <dgm:cxn modelId="{98F4B6CB-AFA9-47E5-A0A6-5BFC6DE253B6}" type="presParOf" srcId="{E1B2C0C1-CAF7-4D95-BEE7-2D9A5FD1348E}" destId="{F75BD10B-EC52-4BEB-911F-171A7AC83379}" srcOrd="2" destOrd="0" presId="urn:microsoft.com/office/officeart/2008/layout/AlternatingHexagons"/>
    <dgm:cxn modelId="{6E26B0A3-B2F8-4120-9535-3B99428E00CA}" type="presParOf" srcId="{F75BD10B-EC52-4BEB-911F-171A7AC83379}" destId="{D9E80D09-62E6-437B-B975-31C6B3C887D3}" srcOrd="0" destOrd="0" presId="urn:microsoft.com/office/officeart/2008/layout/AlternatingHexagons"/>
    <dgm:cxn modelId="{5B1203B6-3F57-48E1-83A0-A1DAA242B253}" type="presParOf" srcId="{F75BD10B-EC52-4BEB-911F-171A7AC83379}" destId="{AB51CC36-2A32-4D7E-878D-26565C60ED48}" srcOrd="1" destOrd="0" presId="urn:microsoft.com/office/officeart/2008/layout/AlternatingHexagons"/>
    <dgm:cxn modelId="{0B19EB30-A8FA-4C0B-985F-5426D5153564}" type="presParOf" srcId="{F75BD10B-EC52-4BEB-911F-171A7AC83379}" destId="{58B51F7B-84F1-4F2E-8991-EA651DB0A34C}" srcOrd="2" destOrd="0" presId="urn:microsoft.com/office/officeart/2008/layout/AlternatingHexagons"/>
    <dgm:cxn modelId="{678EED4B-24F4-4C49-A0F1-B2E47A708926}" type="presParOf" srcId="{F75BD10B-EC52-4BEB-911F-171A7AC83379}" destId="{B0F13016-DB28-4B03-B8E0-DD91D9E70F68}" srcOrd="3" destOrd="0" presId="urn:microsoft.com/office/officeart/2008/layout/AlternatingHexagons"/>
    <dgm:cxn modelId="{CDBED32E-52CC-45C9-899A-04BAF7DD866E}" type="presParOf" srcId="{F75BD10B-EC52-4BEB-911F-171A7AC83379}" destId="{EEC292E8-8404-4493-8702-21BED7C6291D}" srcOrd="4" destOrd="0" presId="urn:microsoft.com/office/officeart/2008/layout/AlternatingHexagons"/>
    <dgm:cxn modelId="{1E59109B-218C-487B-B316-DDA5543686B0}" type="presParOf" srcId="{E1B2C0C1-CAF7-4D95-BEE7-2D9A5FD1348E}" destId="{DAF0494F-9172-4ECF-8641-52EE3F6C8C2A}" srcOrd="3" destOrd="0" presId="urn:microsoft.com/office/officeart/2008/layout/AlternatingHexagons"/>
    <dgm:cxn modelId="{442F7FB7-1557-4CB7-8997-FFA2153E7B4B}" type="presParOf" srcId="{E1B2C0C1-CAF7-4D95-BEE7-2D9A5FD1348E}" destId="{82BA1E2C-E7AA-4707-AA37-CF8764BF29A8}" srcOrd="4" destOrd="0" presId="urn:microsoft.com/office/officeart/2008/layout/AlternatingHexagons"/>
    <dgm:cxn modelId="{49AA06AB-9CC9-452A-9AE9-3B6CD91B3AC2}" type="presParOf" srcId="{82BA1E2C-E7AA-4707-AA37-CF8764BF29A8}" destId="{259D0248-F91A-48BB-8788-A4AD64EC879C}" srcOrd="0" destOrd="0" presId="urn:microsoft.com/office/officeart/2008/layout/AlternatingHexagons"/>
    <dgm:cxn modelId="{FF4E2E9E-B32F-4E8D-B0E0-837C2170C96E}" type="presParOf" srcId="{82BA1E2C-E7AA-4707-AA37-CF8764BF29A8}" destId="{0D0608AC-5C20-43F6-9554-D43CFA1D1B67}" srcOrd="1" destOrd="0" presId="urn:microsoft.com/office/officeart/2008/layout/AlternatingHexagons"/>
    <dgm:cxn modelId="{DFC0EF76-E47E-4ACD-90B6-BE718F2862BC}" type="presParOf" srcId="{82BA1E2C-E7AA-4707-AA37-CF8764BF29A8}" destId="{3F2ED51E-40F4-4D42-9F8F-2479553511E1}" srcOrd="2" destOrd="0" presId="urn:microsoft.com/office/officeart/2008/layout/AlternatingHexagons"/>
    <dgm:cxn modelId="{9360D471-890E-4782-B0E4-BF949D349CCC}" type="presParOf" srcId="{82BA1E2C-E7AA-4707-AA37-CF8764BF29A8}" destId="{67F0F8C4-6AC2-4628-B2D1-373ED9A4C750}" srcOrd="3" destOrd="0" presId="urn:microsoft.com/office/officeart/2008/layout/AlternatingHexagons"/>
    <dgm:cxn modelId="{DCA574AF-07BD-4299-BF05-D178DE70EBC1}" type="presParOf" srcId="{82BA1E2C-E7AA-4707-AA37-CF8764BF29A8}" destId="{FD412E2D-ED79-4062-A950-FB4409EB2A58}" srcOrd="4" destOrd="0" presId="urn:microsoft.com/office/officeart/2008/layout/AlternatingHexagons"/>
    <dgm:cxn modelId="{4BBFD411-61F9-4032-BFF2-D737A8CF0BB4}" type="presParOf" srcId="{E1B2C0C1-CAF7-4D95-BEE7-2D9A5FD1348E}" destId="{5563B764-427E-4D89-8DD4-E9C2A9C8CB2B}" srcOrd="5" destOrd="0" presId="urn:microsoft.com/office/officeart/2008/layout/AlternatingHexagons"/>
    <dgm:cxn modelId="{0518520D-E1A4-40DD-B830-0F791C263570}" type="presParOf" srcId="{E1B2C0C1-CAF7-4D95-BEE7-2D9A5FD1348E}" destId="{8FDD3D93-220E-4B9F-A6E0-59136DA17437}" srcOrd="6" destOrd="0" presId="urn:microsoft.com/office/officeart/2008/layout/AlternatingHexagons"/>
    <dgm:cxn modelId="{11683233-F60F-4377-AACF-E3B926D81741}" type="presParOf" srcId="{8FDD3D93-220E-4B9F-A6E0-59136DA17437}" destId="{8F03D27E-6EE0-48E7-9AAF-5E4891BB9F2A}" srcOrd="0" destOrd="0" presId="urn:microsoft.com/office/officeart/2008/layout/AlternatingHexagons"/>
    <dgm:cxn modelId="{9197615E-B937-4DE4-9A19-3F5952C3D453}" type="presParOf" srcId="{8FDD3D93-220E-4B9F-A6E0-59136DA17437}" destId="{B6C8196B-E586-4967-9832-8825E4FCEC93}" srcOrd="1" destOrd="0" presId="urn:microsoft.com/office/officeart/2008/layout/AlternatingHexagons"/>
    <dgm:cxn modelId="{4F55FDD6-85C9-4CA8-B903-1166CE038B7D}" type="presParOf" srcId="{8FDD3D93-220E-4B9F-A6E0-59136DA17437}" destId="{31F99CD9-83A9-44C2-8694-0301E0299099}" srcOrd="2" destOrd="0" presId="urn:microsoft.com/office/officeart/2008/layout/AlternatingHexagons"/>
    <dgm:cxn modelId="{B7162195-B96B-479E-8AC2-6EC935B5489B}" type="presParOf" srcId="{8FDD3D93-220E-4B9F-A6E0-59136DA17437}" destId="{B02A2265-6F01-4CCA-B6ED-B03F74238F8F}" srcOrd="3" destOrd="0" presId="urn:microsoft.com/office/officeart/2008/layout/AlternatingHexagons"/>
    <dgm:cxn modelId="{D2B1F209-75FE-4968-A016-D898CD82F81B}" type="presParOf" srcId="{8FDD3D93-220E-4B9F-A6E0-59136DA17437}" destId="{7D513D49-6734-459B-AF55-3BC13D144A2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063A63-2557-45B1-A8F1-6B0EE4917147}"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IN"/>
        </a:p>
      </dgm:t>
    </dgm:pt>
    <dgm:pt modelId="{1C60AB39-F35C-47BA-AFCE-B9913908BC5C}">
      <dgm:prSet phldrT="[Text]"/>
      <dgm:spPr/>
      <dgm:t>
        <a:bodyPr/>
        <a:lstStyle/>
        <a:p>
          <a:r>
            <a:rPr lang="en-US" dirty="0"/>
            <a:t>Manage Feedback</a:t>
          </a:r>
          <a:endParaRPr lang="en-IN" dirty="0"/>
        </a:p>
      </dgm:t>
    </dgm:pt>
    <dgm:pt modelId="{A694F42F-66BC-407B-822A-36C2E6198011}" type="parTrans" cxnId="{A590E464-F051-4BA2-988B-504812D889AE}">
      <dgm:prSet/>
      <dgm:spPr/>
      <dgm:t>
        <a:bodyPr/>
        <a:lstStyle/>
        <a:p>
          <a:endParaRPr lang="en-IN"/>
        </a:p>
      </dgm:t>
    </dgm:pt>
    <dgm:pt modelId="{6010E1FB-2779-473B-8C02-11B7CAA8D633}" type="sibTrans" cxnId="{A590E464-F051-4BA2-988B-504812D889AE}">
      <dgm:prSet custT="1"/>
      <dgm:spPr/>
      <dgm:t>
        <a:bodyPr/>
        <a:lstStyle/>
        <a:p>
          <a:r>
            <a:rPr lang="en-US" sz="2400" dirty="0"/>
            <a:t>View Order</a:t>
          </a:r>
          <a:endParaRPr lang="en-IN" sz="2400" dirty="0"/>
        </a:p>
      </dgm:t>
    </dgm:pt>
    <dgm:pt modelId="{5584898C-10E9-42BB-A74B-E3CC0A500BA1}">
      <dgm:prSet phldrT="[Text]"/>
      <dgm:spPr/>
      <dgm:t>
        <a:bodyPr/>
        <a:lstStyle/>
        <a:p>
          <a:r>
            <a:rPr lang="en-US" dirty="0"/>
            <a:t>Payment Mode</a:t>
          </a:r>
          <a:endParaRPr lang="en-IN" dirty="0"/>
        </a:p>
      </dgm:t>
    </dgm:pt>
    <dgm:pt modelId="{8B9A9312-21CB-4B14-BF4E-05A995556D8D}" type="parTrans" cxnId="{008DBAFB-6AA4-4D0A-831E-5E41079F1F19}">
      <dgm:prSet/>
      <dgm:spPr/>
      <dgm:t>
        <a:bodyPr/>
        <a:lstStyle/>
        <a:p>
          <a:endParaRPr lang="en-IN"/>
        </a:p>
      </dgm:t>
    </dgm:pt>
    <dgm:pt modelId="{B5F8B58F-4CBA-4C03-A366-F7E8731AA6E3}" type="sibTrans" cxnId="{008DBAFB-6AA4-4D0A-831E-5E41079F1F19}">
      <dgm:prSet custT="1"/>
      <dgm:spPr/>
      <dgm:t>
        <a:bodyPr/>
        <a:lstStyle/>
        <a:p>
          <a:r>
            <a:rPr lang="en-US" sz="2400" dirty="0"/>
            <a:t>Assign </a:t>
          </a:r>
          <a:r>
            <a:rPr lang="en-US" sz="2000" dirty="0"/>
            <a:t>Delivery</a:t>
          </a:r>
          <a:r>
            <a:rPr lang="en-US" sz="2400" dirty="0"/>
            <a:t> Person</a:t>
          </a:r>
          <a:endParaRPr lang="en-IN" sz="2400" dirty="0"/>
        </a:p>
      </dgm:t>
    </dgm:pt>
    <dgm:pt modelId="{6E61D5E3-7521-45A3-954E-833D01B978D9}">
      <dgm:prSet phldrT="[Text]"/>
      <dgm:spPr/>
      <dgm:t>
        <a:bodyPr/>
        <a:lstStyle/>
        <a:p>
          <a:r>
            <a:rPr lang="en-US" dirty="0"/>
            <a:t>Manage Category</a:t>
          </a:r>
          <a:endParaRPr lang="en-IN" dirty="0"/>
        </a:p>
      </dgm:t>
    </dgm:pt>
    <dgm:pt modelId="{0745DCDA-F30D-412B-BD45-63A8E57558D5}" type="parTrans" cxnId="{F05C2931-3E7E-4AC3-83F1-F06789DCB00E}">
      <dgm:prSet/>
      <dgm:spPr/>
      <dgm:t>
        <a:bodyPr/>
        <a:lstStyle/>
        <a:p>
          <a:endParaRPr lang="en-IN"/>
        </a:p>
      </dgm:t>
    </dgm:pt>
    <dgm:pt modelId="{E82B88CD-F2A0-4C8D-B709-963EE6E7756F}" type="sibTrans" cxnId="{F05C2931-3E7E-4AC3-83F1-F06789DCB00E}">
      <dgm:prSet custT="1"/>
      <dgm:spPr/>
      <dgm:t>
        <a:bodyPr/>
        <a:lstStyle/>
        <a:p>
          <a:r>
            <a:rPr lang="en-US" sz="2400" dirty="0"/>
            <a:t>Login</a:t>
          </a:r>
          <a:endParaRPr lang="en-IN" sz="2400" dirty="0"/>
        </a:p>
      </dgm:t>
    </dgm:pt>
    <dgm:pt modelId="{E1B2C0C1-CAF7-4D95-BEE7-2D9A5FD1348E}" type="pres">
      <dgm:prSet presAssocID="{11063A63-2557-45B1-A8F1-6B0EE4917147}" presName="Name0" presStyleCnt="0">
        <dgm:presLayoutVars>
          <dgm:chMax/>
          <dgm:chPref/>
          <dgm:dir/>
          <dgm:animLvl val="lvl"/>
        </dgm:presLayoutVars>
      </dgm:prSet>
      <dgm:spPr/>
    </dgm:pt>
    <dgm:pt modelId="{0CF560EC-B8A9-4C80-9202-F5378491C534}" type="pres">
      <dgm:prSet presAssocID="{6E61D5E3-7521-45A3-954E-833D01B978D9}" presName="composite" presStyleCnt="0"/>
      <dgm:spPr/>
    </dgm:pt>
    <dgm:pt modelId="{C0ADCBD8-53F2-47D7-BACC-42A250077254}" type="pres">
      <dgm:prSet presAssocID="{6E61D5E3-7521-45A3-954E-833D01B978D9}" presName="Parent1" presStyleLbl="node1" presStyleIdx="0" presStyleCnt="6">
        <dgm:presLayoutVars>
          <dgm:chMax val="1"/>
          <dgm:chPref val="1"/>
          <dgm:bulletEnabled val="1"/>
        </dgm:presLayoutVars>
      </dgm:prSet>
      <dgm:spPr/>
    </dgm:pt>
    <dgm:pt modelId="{0294B600-C06A-4612-AEAE-DC8DB78C1F83}" type="pres">
      <dgm:prSet presAssocID="{6E61D5E3-7521-45A3-954E-833D01B978D9}" presName="Childtext1" presStyleLbl="revTx" presStyleIdx="0" presStyleCnt="3">
        <dgm:presLayoutVars>
          <dgm:chMax val="0"/>
          <dgm:chPref val="0"/>
          <dgm:bulletEnabled val="1"/>
        </dgm:presLayoutVars>
      </dgm:prSet>
      <dgm:spPr/>
    </dgm:pt>
    <dgm:pt modelId="{2BDFEB24-4661-41AF-AA1E-2964C02A2D1C}" type="pres">
      <dgm:prSet presAssocID="{6E61D5E3-7521-45A3-954E-833D01B978D9}" presName="BalanceSpacing" presStyleCnt="0"/>
      <dgm:spPr/>
    </dgm:pt>
    <dgm:pt modelId="{25B631A0-312A-4E63-8BBD-641C91F35403}" type="pres">
      <dgm:prSet presAssocID="{6E61D5E3-7521-45A3-954E-833D01B978D9}" presName="BalanceSpacing1" presStyleCnt="0"/>
      <dgm:spPr/>
    </dgm:pt>
    <dgm:pt modelId="{DDDA05A8-D80C-49C4-BC3C-7D9D3D446B46}" type="pres">
      <dgm:prSet presAssocID="{E82B88CD-F2A0-4C8D-B709-963EE6E7756F}" presName="Accent1Text" presStyleLbl="node1" presStyleIdx="1" presStyleCnt="6"/>
      <dgm:spPr/>
    </dgm:pt>
    <dgm:pt modelId="{2FBD8ED6-74FE-45B7-9BC1-57E56E14931F}" type="pres">
      <dgm:prSet presAssocID="{E82B88CD-F2A0-4C8D-B709-963EE6E7756F}" presName="spaceBetweenRectangles" presStyleCnt="0"/>
      <dgm:spPr/>
    </dgm:pt>
    <dgm:pt modelId="{F75BD10B-EC52-4BEB-911F-171A7AC83379}" type="pres">
      <dgm:prSet presAssocID="{1C60AB39-F35C-47BA-AFCE-B9913908BC5C}" presName="composite" presStyleCnt="0"/>
      <dgm:spPr/>
    </dgm:pt>
    <dgm:pt modelId="{D9E80D09-62E6-437B-B975-31C6B3C887D3}" type="pres">
      <dgm:prSet presAssocID="{1C60AB39-F35C-47BA-AFCE-B9913908BC5C}" presName="Parent1" presStyleLbl="node1" presStyleIdx="2" presStyleCnt="6">
        <dgm:presLayoutVars>
          <dgm:chMax val="1"/>
          <dgm:chPref val="1"/>
          <dgm:bulletEnabled val="1"/>
        </dgm:presLayoutVars>
      </dgm:prSet>
      <dgm:spPr/>
    </dgm:pt>
    <dgm:pt modelId="{AB51CC36-2A32-4D7E-878D-26565C60ED48}" type="pres">
      <dgm:prSet presAssocID="{1C60AB39-F35C-47BA-AFCE-B9913908BC5C}" presName="Childtext1" presStyleLbl="revTx" presStyleIdx="1" presStyleCnt="3">
        <dgm:presLayoutVars>
          <dgm:chMax val="0"/>
          <dgm:chPref val="0"/>
          <dgm:bulletEnabled val="1"/>
        </dgm:presLayoutVars>
      </dgm:prSet>
      <dgm:spPr/>
    </dgm:pt>
    <dgm:pt modelId="{58B51F7B-84F1-4F2E-8991-EA651DB0A34C}" type="pres">
      <dgm:prSet presAssocID="{1C60AB39-F35C-47BA-AFCE-B9913908BC5C}" presName="BalanceSpacing" presStyleCnt="0"/>
      <dgm:spPr/>
    </dgm:pt>
    <dgm:pt modelId="{B0F13016-DB28-4B03-B8E0-DD91D9E70F68}" type="pres">
      <dgm:prSet presAssocID="{1C60AB39-F35C-47BA-AFCE-B9913908BC5C}" presName="BalanceSpacing1" presStyleCnt="0"/>
      <dgm:spPr/>
    </dgm:pt>
    <dgm:pt modelId="{EEC292E8-8404-4493-8702-21BED7C6291D}" type="pres">
      <dgm:prSet presAssocID="{6010E1FB-2779-473B-8C02-11B7CAA8D633}" presName="Accent1Text" presStyleLbl="node1" presStyleIdx="3" presStyleCnt="6"/>
      <dgm:spPr/>
    </dgm:pt>
    <dgm:pt modelId="{DAF0494F-9172-4ECF-8641-52EE3F6C8C2A}" type="pres">
      <dgm:prSet presAssocID="{6010E1FB-2779-473B-8C02-11B7CAA8D633}" presName="spaceBetweenRectangles" presStyleCnt="0"/>
      <dgm:spPr/>
    </dgm:pt>
    <dgm:pt modelId="{82BA1E2C-E7AA-4707-AA37-CF8764BF29A8}" type="pres">
      <dgm:prSet presAssocID="{5584898C-10E9-42BB-A74B-E3CC0A500BA1}" presName="composite" presStyleCnt="0"/>
      <dgm:spPr/>
    </dgm:pt>
    <dgm:pt modelId="{259D0248-F91A-48BB-8788-A4AD64EC879C}" type="pres">
      <dgm:prSet presAssocID="{5584898C-10E9-42BB-A74B-E3CC0A500BA1}" presName="Parent1" presStyleLbl="node1" presStyleIdx="4" presStyleCnt="6">
        <dgm:presLayoutVars>
          <dgm:chMax val="1"/>
          <dgm:chPref val="1"/>
          <dgm:bulletEnabled val="1"/>
        </dgm:presLayoutVars>
      </dgm:prSet>
      <dgm:spPr/>
    </dgm:pt>
    <dgm:pt modelId="{0D0608AC-5C20-43F6-9554-D43CFA1D1B67}" type="pres">
      <dgm:prSet presAssocID="{5584898C-10E9-42BB-A74B-E3CC0A500BA1}" presName="Childtext1" presStyleLbl="revTx" presStyleIdx="2" presStyleCnt="3">
        <dgm:presLayoutVars>
          <dgm:chMax val="0"/>
          <dgm:chPref val="0"/>
          <dgm:bulletEnabled val="1"/>
        </dgm:presLayoutVars>
      </dgm:prSet>
      <dgm:spPr/>
    </dgm:pt>
    <dgm:pt modelId="{3F2ED51E-40F4-4D42-9F8F-2479553511E1}" type="pres">
      <dgm:prSet presAssocID="{5584898C-10E9-42BB-A74B-E3CC0A500BA1}" presName="BalanceSpacing" presStyleCnt="0"/>
      <dgm:spPr/>
    </dgm:pt>
    <dgm:pt modelId="{67F0F8C4-6AC2-4628-B2D1-373ED9A4C750}" type="pres">
      <dgm:prSet presAssocID="{5584898C-10E9-42BB-A74B-E3CC0A500BA1}" presName="BalanceSpacing1" presStyleCnt="0"/>
      <dgm:spPr/>
    </dgm:pt>
    <dgm:pt modelId="{FD412E2D-ED79-4062-A950-FB4409EB2A58}" type="pres">
      <dgm:prSet presAssocID="{B5F8B58F-4CBA-4C03-A366-F7E8731AA6E3}" presName="Accent1Text" presStyleLbl="node1" presStyleIdx="5" presStyleCnt="6"/>
      <dgm:spPr/>
    </dgm:pt>
  </dgm:ptLst>
  <dgm:cxnLst>
    <dgm:cxn modelId="{5806FC03-597F-480C-B4DC-12BABC0810A1}" type="presOf" srcId="{11063A63-2557-45B1-A8F1-6B0EE4917147}" destId="{E1B2C0C1-CAF7-4D95-BEE7-2D9A5FD1348E}" srcOrd="0" destOrd="0" presId="urn:microsoft.com/office/officeart/2008/layout/AlternatingHexagons"/>
    <dgm:cxn modelId="{6D202121-7D3F-48C3-921A-8800F2EA16E2}" type="presOf" srcId="{B5F8B58F-4CBA-4C03-A366-F7E8731AA6E3}" destId="{FD412E2D-ED79-4062-A950-FB4409EB2A58}" srcOrd="0" destOrd="0" presId="urn:microsoft.com/office/officeart/2008/layout/AlternatingHexagons"/>
    <dgm:cxn modelId="{A326DF23-EEB6-4FFD-A814-BEA94639615E}" type="presOf" srcId="{6010E1FB-2779-473B-8C02-11B7CAA8D633}" destId="{EEC292E8-8404-4493-8702-21BED7C6291D}" srcOrd="0" destOrd="0" presId="urn:microsoft.com/office/officeart/2008/layout/AlternatingHexagons"/>
    <dgm:cxn modelId="{F05C2931-3E7E-4AC3-83F1-F06789DCB00E}" srcId="{11063A63-2557-45B1-A8F1-6B0EE4917147}" destId="{6E61D5E3-7521-45A3-954E-833D01B978D9}" srcOrd="0" destOrd="0" parTransId="{0745DCDA-F30D-412B-BD45-63A8E57558D5}" sibTransId="{E82B88CD-F2A0-4C8D-B709-963EE6E7756F}"/>
    <dgm:cxn modelId="{A590E464-F051-4BA2-988B-504812D889AE}" srcId="{11063A63-2557-45B1-A8F1-6B0EE4917147}" destId="{1C60AB39-F35C-47BA-AFCE-B9913908BC5C}" srcOrd="1" destOrd="0" parTransId="{A694F42F-66BC-407B-822A-36C2E6198011}" sibTransId="{6010E1FB-2779-473B-8C02-11B7CAA8D633}"/>
    <dgm:cxn modelId="{06C51C78-7F46-46D7-8FE3-EDFF38EFEB22}" type="presOf" srcId="{1C60AB39-F35C-47BA-AFCE-B9913908BC5C}" destId="{D9E80D09-62E6-437B-B975-31C6B3C887D3}" srcOrd="0" destOrd="0" presId="urn:microsoft.com/office/officeart/2008/layout/AlternatingHexagons"/>
    <dgm:cxn modelId="{B2CD0AAB-3EA2-4378-94F7-B5DB85E08CD4}" type="presOf" srcId="{6E61D5E3-7521-45A3-954E-833D01B978D9}" destId="{C0ADCBD8-53F2-47D7-BACC-42A250077254}" srcOrd="0" destOrd="0" presId="urn:microsoft.com/office/officeart/2008/layout/AlternatingHexagons"/>
    <dgm:cxn modelId="{A1B34DCC-3CD9-4647-BEFD-C3AA25C8C670}" type="presOf" srcId="{5584898C-10E9-42BB-A74B-E3CC0A500BA1}" destId="{259D0248-F91A-48BB-8788-A4AD64EC879C}" srcOrd="0" destOrd="0" presId="urn:microsoft.com/office/officeart/2008/layout/AlternatingHexagons"/>
    <dgm:cxn modelId="{6848A6DC-45FE-469B-921E-7828C0878AFC}" type="presOf" srcId="{E82B88CD-F2A0-4C8D-B709-963EE6E7756F}" destId="{DDDA05A8-D80C-49C4-BC3C-7D9D3D446B46}" srcOrd="0" destOrd="0" presId="urn:microsoft.com/office/officeart/2008/layout/AlternatingHexagons"/>
    <dgm:cxn modelId="{008DBAFB-6AA4-4D0A-831E-5E41079F1F19}" srcId="{11063A63-2557-45B1-A8F1-6B0EE4917147}" destId="{5584898C-10E9-42BB-A74B-E3CC0A500BA1}" srcOrd="2" destOrd="0" parTransId="{8B9A9312-21CB-4B14-BF4E-05A995556D8D}" sibTransId="{B5F8B58F-4CBA-4C03-A366-F7E8731AA6E3}"/>
    <dgm:cxn modelId="{D187F09A-9D81-49BE-80DB-B21E7E44D5AF}" type="presParOf" srcId="{E1B2C0C1-CAF7-4D95-BEE7-2D9A5FD1348E}" destId="{0CF560EC-B8A9-4C80-9202-F5378491C534}" srcOrd="0" destOrd="0" presId="urn:microsoft.com/office/officeart/2008/layout/AlternatingHexagons"/>
    <dgm:cxn modelId="{B748D74F-778C-44BF-A9D8-46C065A9C78C}" type="presParOf" srcId="{0CF560EC-B8A9-4C80-9202-F5378491C534}" destId="{C0ADCBD8-53F2-47D7-BACC-42A250077254}" srcOrd="0" destOrd="0" presId="urn:microsoft.com/office/officeart/2008/layout/AlternatingHexagons"/>
    <dgm:cxn modelId="{803DB052-7BF1-4F94-826E-7FD8B22E8949}" type="presParOf" srcId="{0CF560EC-B8A9-4C80-9202-F5378491C534}" destId="{0294B600-C06A-4612-AEAE-DC8DB78C1F83}" srcOrd="1" destOrd="0" presId="urn:microsoft.com/office/officeart/2008/layout/AlternatingHexagons"/>
    <dgm:cxn modelId="{2AE5D599-234E-4D6B-9A64-950E18FDBAC6}" type="presParOf" srcId="{0CF560EC-B8A9-4C80-9202-F5378491C534}" destId="{2BDFEB24-4661-41AF-AA1E-2964C02A2D1C}" srcOrd="2" destOrd="0" presId="urn:microsoft.com/office/officeart/2008/layout/AlternatingHexagons"/>
    <dgm:cxn modelId="{1BADF7F7-ABB9-4C16-8E96-27E14A5BC296}" type="presParOf" srcId="{0CF560EC-B8A9-4C80-9202-F5378491C534}" destId="{25B631A0-312A-4E63-8BBD-641C91F35403}" srcOrd="3" destOrd="0" presId="urn:microsoft.com/office/officeart/2008/layout/AlternatingHexagons"/>
    <dgm:cxn modelId="{BD1C553C-53BB-4276-800D-734B56ACFAB7}" type="presParOf" srcId="{0CF560EC-B8A9-4C80-9202-F5378491C534}" destId="{DDDA05A8-D80C-49C4-BC3C-7D9D3D446B46}" srcOrd="4" destOrd="0" presId="urn:microsoft.com/office/officeart/2008/layout/AlternatingHexagons"/>
    <dgm:cxn modelId="{3A8A5A0F-727F-49FC-8D80-A6A470028069}" type="presParOf" srcId="{E1B2C0C1-CAF7-4D95-BEE7-2D9A5FD1348E}" destId="{2FBD8ED6-74FE-45B7-9BC1-57E56E14931F}" srcOrd="1" destOrd="0" presId="urn:microsoft.com/office/officeart/2008/layout/AlternatingHexagons"/>
    <dgm:cxn modelId="{98F4B6CB-AFA9-47E5-A0A6-5BFC6DE253B6}" type="presParOf" srcId="{E1B2C0C1-CAF7-4D95-BEE7-2D9A5FD1348E}" destId="{F75BD10B-EC52-4BEB-911F-171A7AC83379}" srcOrd="2" destOrd="0" presId="urn:microsoft.com/office/officeart/2008/layout/AlternatingHexagons"/>
    <dgm:cxn modelId="{6E26B0A3-B2F8-4120-9535-3B99428E00CA}" type="presParOf" srcId="{F75BD10B-EC52-4BEB-911F-171A7AC83379}" destId="{D9E80D09-62E6-437B-B975-31C6B3C887D3}" srcOrd="0" destOrd="0" presId="urn:microsoft.com/office/officeart/2008/layout/AlternatingHexagons"/>
    <dgm:cxn modelId="{5B1203B6-3F57-48E1-83A0-A1DAA242B253}" type="presParOf" srcId="{F75BD10B-EC52-4BEB-911F-171A7AC83379}" destId="{AB51CC36-2A32-4D7E-878D-26565C60ED48}" srcOrd="1" destOrd="0" presId="urn:microsoft.com/office/officeart/2008/layout/AlternatingHexagons"/>
    <dgm:cxn modelId="{0B19EB30-A8FA-4C0B-985F-5426D5153564}" type="presParOf" srcId="{F75BD10B-EC52-4BEB-911F-171A7AC83379}" destId="{58B51F7B-84F1-4F2E-8991-EA651DB0A34C}" srcOrd="2" destOrd="0" presId="urn:microsoft.com/office/officeart/2008/layout/AlternatingHexagons"/>
    <dgm:cxn modelId="{678EED4B-24F4-4C49-A0F1-B2E47A708926}" type="presParOf" srcId="{F75BD10B-EC52-4BEB-911F-171A7AC83379}" destId="{B0F13016-DB28-4B03-B8E0-DD91D9E70F68}" srcOrd="3" destOrd="0" presId="urn:microsoft.com/office/officeart/2008/layout/AlternatingHexagons"/>
    <dgm:cxn modelId="{CDBED32E-52CC-45C9-899A-04BAF7DD866E}" type="presParOf" srcId="{F75BD10B-EC52-4BEB-911F-171A7AC83379}" destId="{EEC292E8-8404-4493-8702-21BED7C6291D}" srcOrd="4" destOrd="0" presId="urn:microsoft.com/office/officeart/2008/layout/AlternatingHexagons"/>
    <dgm:cxn modelId="{1E59109B-218C-487B-B316-DDA5543686B0}" type="presParOf" srcId="{E1B2C0C1-CAF7-4D95-BEE7-2D9A5FD1348E}" destId="{DAF0494F-9172-4ECF-8641-52EE3F6C8C2A}" srcOrd="3" destOrd="0" presId="urn:microsoft.com/office/officeart/2008/layout/AlternatingHexagons"/>
    <dgm:cxn modelId="{442F7FB7-1557-4CB7-8997-FFA2153E7B4B}" type="presParOf" srcId="{E1B2C0C1-CAF7-4D95-BEE7-2D9A5FD1348E}" destId="{82BA1E2C-E7AA-4707-AA37-CF8764BF29A8}" srcOrd="4" destOrd="0" presId="urn:microsoft.com/office/officeart/2008/layout/AlternatingHexagons"/>
    <dgm:cxn modelId="{49AA06AB-9CC9-452A-9AE9-3B6CD91B3AC2}" type="presParOf" srcId="{82BA1E2C-E7AA-4707-AA37-CF8764BF29A8}" destId="{259D0248-F91A-48BB-8788-A4AD64EC879C}" srcOrd="0" destOrd="0" presId="urn:microsoft.com/office/officeart/2008/layout/AlternatingHexagons"/>
    <dgm:cxn modelId="{FF4E2E9E-B32F-4E8D-B0E0-837C2170C96E}" type="presParOf" srcId="{82BA1E2C-E7AA-4707-AA37-CF8764BF29A8}" destId="{0D0608AC-5C20-43F6-9554-D43CFA1D1B67}" srcOrd="1" destOrd="0" presId="urn:microsoft.com/office/officeart/2008/layout/AlternatingHexagons"/>
    <dgm:cxn modelId="{DFC0EF76-E47E-4ACD-90B6-BE718F2862BC}" type="presParOf" srcId="{82BA1E2C-E7AA-4707-AA37-CF8764BF29A8}" destId="{3F2ED51E-40F4-4D42-9F8F-2479553511E1}" srcOrd="2" destOrd="0" presId="urn:microsoft.com/office/officeart/2008/layout/AlternatingHexagons"/>
    <dgm:cxn modelId="{9360D471-890E-4782-B0E4-BF949D349CCC}" type="presParOf" srcId="{82BA1E2C-E7AA-4707-AA37-CF8764BF29A8}" destId="{67F0F8C4-6AC2-4628-B2D1-373ED9A4C750}" srcOrd="3" destOrd="0" presId="urn:microsoft.com/office/officeart/2008/layout/AlternatingHexagons"/>
    <dgm:cxn modelId="{DCA574AF-07BD-4299-BF05-D178DE70EBC1}" type="presParOf" srcId="{82BA1E2C-E7AA-4707-AA37-CF8764BF29A8}" destId="{FD412E2D-ED79-4062-A950-FB4409EB2A58}"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063A63-2557-45B1-A8F1-6B0EE4917147}"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IN"/>
        </a:p>
      </dgm:t>
    </dgm:pt>
    <dgm:pt modelId="{1C60AB39-F35C-47BA-AFCE-B9913908BC5C}">
      <dgm:prSet phldrT="[Text]" custT="1"/>
      <dgm:spPr/>
      <dgm:t>
        <a:bodyPr/>
        <a:lstStyle/>
        <a:p>
          <a:r>
            <a:rPr lang="en-US" sz="800" dirty="0"/>
            <a:t>View</a:t>
          </a:r>
          <a:r>
            <a:rPr lang="en-US" sz="800" baseline="0" dirty="0"/>
            <a:t> Product</a:t>
          </a:r>
          <a:endParaRPr lang="en-IN" sz="800" dirty="0"/>
        </a:p>
      </dgm:t>
    </dgm:pt>
    <dgm:pt modelId="{A694F42F-66BC-407B-822A-36C2E6198011}" type="parTrans" cxnId="{A590E464-F051-4BA2-988B-504812D889AE}">
      <dgm:prSet/>
      <dgm:spPr/>
      <dgm:t>
        <a:bodyPr/>
        <a:lstStyle/>
        <a:p>
          <a:endParaRPr lang="en-IN" sz="1400"/>
        </a:p>
      </dgm:t>
    </dgm:pt>
    <dgm:pt modelId="{6010E1FB-2779-473B-8C02-11B7CAA8D633}" type="sibTrans" cxnId="{A590E464-F051-4BA2-988B-504812D889AE}">
      <dgm:prSet custT="1"/>
      <dgm:spPr/>
      <dgm:t>
        <a:bodyPr/>
        <a:lstStyle/>
        <a:p>
          <a:r>
            <a:rPr lang="en-US" sz="1100" dirty="0"/>
            <a:t>View category and schemes</a:t>
          </a:r>
          <a:endParaRPr lang="en-IN" sz="1100" dirty="0"/>
        </a:p>
      </dgm:t>
    </dgm:pt>
    <dgm:pt modelId="{5584898C-10E9-42BB-A74B-E3CC0A500BA1}">
      <dgm:prSet phldrT="[Text]" custT="1"/>
      <dgm:spPr/>
      <dgm:t>
        <a:bodyPr/>
        <a:lstStyle/>
        <a:p>
          <a:r>
            <a:rPr lang="en-US" sz="1200" dirty="0"/>
            <a:t>Checkout</a:t>
          </a:r>
          <a:r>
            <a:rPr lang="en-US" sz="1400" dirty="0"/>
            <a:t> </a:t>
          </a:r>
          <a:endParaRPr lang="en-IN" sz="1400" dirty="0"/>
        </a:p>
      </dgm:t>
    </dgm:pt>
    <dgm:pt modelId="{8B9A9312-21CB-4B14-BF4E-05A995556D8D}" type="parTrans" cxnId="{008DBAFB-6AA4-4D0A-831E-5E41079F1F19}">
      <dgm:prSet/>
      <dgm:spPr/>
      <dgm:t>
        <a:bodyPr/>
        <a:lstStyle/>
        <a:p>
          <a:endParaRPr lang="en-IN" sz="1400"/>
        </a:p>
      </dgm:t>
    </dgm:pt>
    <dgm:pt modelId="{B5F8B58F-4CBA-4C03-A366-F7E8731AA6E3}" type="sibTrans" cxnId="{008DBAFB-6AA4-4D0A-831E-5E41079F1F19}">
      <dgm:prSet custT="1"/>
      <dgm:spPr/>
      <dgm:t>
        <a:bodyPr/>
        <a:lstStyle/>
        <a:p>
          <a:r>
            <a:rPr lang="en-US" sz="1400" dirty="0"/>
            <a:t>Add</a:t>
          </a:r>
          <a:r>
            <a:rPr lang="en-US" sz="1400" baseline="0" dirty="0"/>
            <a:t> to cart</a:t>
          </a:r>
          <a:endParaRPr lang="en-IN" sz="1400" dirty="0"/>
        </a:p>
      </dgm:t>
    </dgm:pt>
    <dgm:pt modelId="{6E61D5E3-7521-45A3-954E-833D01B978D9}">
      <dgm:prSet phldrT="[Text]" custT="1"/>
      <dgm:spPr/>
      <dgm:t>
        <a:bodyPr/>
        <a:lstStyle/>
        <a:p>
          <a:r>
            <a:rPr lang="en-US" sz="1200" dirty="0"/>
            <a:t>Sign</a:t>
          </a:r>
          <a:r>
            <a:rPr lang="en-US" sz="900" dirty="0"/>
            <a:t> </a:t>
          </a:r>
          <a:r>
            <a:rPr lang="en-US" sz="1050" dirty="0"/>
            <a:t>up</a:t>
          </a:r>
          <a:endParaRPr lang="en-IN" sz="900" dirty="0"/>
        </a:p>
      </dgm:t>
    </dgm:pt>
    <dgm:pt modelId="{0745DCDA-F30D-412B-BD45-63A8E57558D5}" type="parTrans" cxnId="{F05C2931-3E7E-4AC3-83F1-F06789DCB00E}">
      <dgm:prSet/>
      <dgm:spPr/>
      <dgm:t>
        <a:bodyPr/>
        <a:lstStyle/>
        <a:p>
          <a:endParaRPr lang="en-IN" sz="1400"/>
        </a:p>
      </dgm:t>
    </dgm:pt>
    <dgm:pt modelId="{E82B88CD-F2A0-4C8D-B709-963EE6E7756F}" type="sibTrans" cxnId="{F05C2931-3E7E-4AC3-83F1-F06789DCB00E}">
      <dgm:prSet custT="1"/>
      <dgm:spPr/>
      <dgm:t>
        <a:bodyPr/>
        <a:lstStyle/>
        <a:p>
          <a:r>
            <a:rPr lang="en-US" sz="1200" dirty="0"/>
            <a:t>Login</a:t>
          </a:r>
          <a:endParaRPr lang="en-IN" sz="1400" dirty="0"/>
        </a:p>
      </dgm:t>
    </dgm:pt>
    <dgm:pt modelId="{5B771977-D59E-40ED-B3F7-C56B21E2B8CE}">
      <dgm:prSet phldrT="[Text]" custT="1"/>
      <dgm:spPr/>
      <dgm:t>
        <a:bodyPr/>
        <a:lstStyle/>
        <a:p>
          <a:r>
            <a:rPr lang="en-US" sz="1100" dirty="0"/>
            <a:t>Place</a:t>
          </a:r>
          <a:r>
            <a:rPr lang="en-US" sz="1100" baseline="0" dirty="0"/>
            <a:t> Order</a:t>
          </a:r>
          <a:endParaRPr lang="en-IN" sz="1100" dirty="0"/>
        </a:p>
      </dgm:t>
    </dgm:pt>
    <dgm:pt modelId="{08937A7C-5E76-4221-959E-6B2B47D44E4C}" type="parTrans" cxnId="{D77E397E-4D8E-4C5E-B99C-CEF03C1C80E8}">
      <dgm:prSet/>
      <dgm:spPr/>
      <dgm:t>
        <a:bodyPr/>
        <a:lstStyle/>
        <a:p>
          <a:endParaRPr lang="en-IN" sz="1400"/>
        </a:p>
      </dgm:t>
    </dgm:pt>
    <dgm:pt modelId="{78DD4790-3DFB-424A-BCA3-8571E59EE03C}" type="sibTrans" cxnId="{D77E397E-4D8E-4C5E-B99C-CEF03C1C80E8}">
      <dgm:prSet custT="1"/>
      <dgm:spPr/>
      <dgm:t>
        <a:bodyPr/>
        <a:lstStyle/>
        <a:p>
          <a:r>
            <a:rPr lang="en-US" sz="1100" dirty="0"/>
            <a:t>Tips</a:t>
          </a:r>
          <a:endParaRPr lang="en-IN" sz="1100" dirty="0"/>
        </a:p>
      </dgm:t>
    </dgm:pt>
    <dgm:pt modelId="{40A92F21-162E-4DF5-BD69-66233FE0DD5C}">
      <dgm:prSet custT="1"/>
      <dgm:spPr/>
      <dgm:t>
        <a:bodyPr/>
        <a:lstStyle/>
        <a:p>
          <a:r>
            <a:rPr lang="en-US" sz="1100" dirty="0"/>
            <a:t>Ratings</a:t>
          </a:r>
          <a:endParaRPr lang="en-IN" sz="1100" dirty="0"/>
        </a:p>
      </dgm:t>
    </dgm:pt>
    <dgm:pt modelId="{7C7DFDAD-2786-4E93-80B4-EFE5221674B1}" type="parTrans" cxnId="{AE1B6FC8-D313-4EE8-9DE0-85562471A43A}">
      <dgm:prSet/>
      <dgm:spPr/>
      <dgm:t>
        <a:bodyPr/>
        <a:lstStyle/>
        <a:p>
          <a:endParaRPr lang="en-IN" sz="1400"/>
        </a:p>
      </dgm:t>
    </dgm:pt>
    <dgm:pt modelId="{85EF40CF-556C-44A4-A5B8-20FA1FF03027}" type="sibTrans" cxnId="{AE1B6FC8-D313-4EE8-9DE0-85562471A43A}">
      <dgm:prSet custT="1"/>
      <dgm:spPr/>
      <dgm:t>
        <a:bodyPr/>
        <a:lstStyle/>
        <a:p>
          <a:r>
            <a:rPr lang="en-US" sz="1400" dirty="0"/>
            <a:t>Track order</a:t>
          </a:r>
          <a:endParaRPr lang="en-IN" sz="1400" dirty="0"/>
        </a:p>
      </dgm:t>
    </dgm:pt>
    <dgm:pt modelId="{D1D8B890-3709-4A3A-8AF2-7FA1576BD8FA}">
      <dgm:prSet custT="1"/>
      <dgm:spPr/>
      <dgm:t>
        <a:bodyPr/>
        <a:lstStyle/>
        <a:p>
          <a:r>
            <a:rPr lang="en-US" sz="800" dirty="0"/>
            <a:t>Send Feedback</a:t>
          </a:r>
          <a:endParaRPr lang="en-IN" sz="800" dirty="0"/>
        </a:p>
      </dgm:t>
    </dgm:pt>
    <dgm:pt modelId="{CA616326-352E-4E58-9995-E8483BAE7677}" type="parTrans" cxnId="{0C618134-6016-4CA1-944A-8B80D784E7B6}">
      <dgm:prSet/>
      <dgm:spPr/>
      <dgm:t>
        <a:bodyPr/>
        <a:lstStyle/>
        <a:p>
          <a:endParaRPr lang="en-IN" sz="1400"/>
        </a:p>
      </dgm:t>
    </dgm:pt>
    <dgm:pt modelId="{6BBC187B-9773-4BAA-97D9-D522F6B3753B}" type="sibTrans" cxnId="{0C618134-6016-4CA1-944A-8B80D784E7B6}">
      <dgm:prSet custT="1"/>
      <dgm:spPr/>
      <dgm:t>
        <a:bodyPr/>
        <a:lstStyle/>
        <a:p>
          <a:r>
            <a:rPr lang="en-US" sz="1400" dirty="0"/>
            <a:t>View order history</a:t>
          </a:r>
          <a:endParaRPr lang="en-IN" sz="1400" dirty="0"/>
        </a:p>
      </dgm:t>
    </dgm:pt>
    <dgm:pt modelId="{E1B2C0C1-CAF7-4D95-BEE7-2D9A5FD1348E}" type="pres">
      <dgm:prSet presAssocID="{11063A63-2557-45B1-A8F1-6B0EE4917147}" presName="Name0" presStyleCnt="0">
        <dgm:presLayoutVars>
          <dgm:chMax/>
          <dgm:chPref/>
          <dgm:dir/>
          <dgm:animLvl val="lvl"/>
        </dgm:presLayoutVars>
      </dgm:prSet>
      <dgm:spPr/>
    </dgm:pt>
    <dgm:pt modelId="{0CF560EC-B8A9-4C80-9202-F5378491C534}" type="pres">
      <dgm:prSet presAssocID="{6E61D5E3-7521-45A3-954E-833D01B978D9}" presName="composite" presStyleCnt="0"/>
      <dgm:spPr/>
    </dgm:pt>
    <dgm:pt modelId="{C0ADCBD8-53F2-47D7-BACC-42A250077254}" type="pres">
      <dgm:prSet presAssocID="{6E61D5E3-7521-45A3-954E-833D01B978D9}" presName="Parent1" presStyleLbl="node1" presStyleIdx="0" presStyleCnt="12">
        <dgm:presLayoutVars>
          <dgm:chMax val="1"/>
          <dgm:chPref val="1"/>
          <dgm:bulletEnabled val="1"/>
        </dgm:presLayoutVars>
      </dgm:prSet>
      <dgm:spPr/>
    </dgm:pt>
    <dgm:pt modelId="{0294B600-C06A-4612-AEAE-DC8DB78C1F83}" type="pres">
      <dgm:prSet presAssocID="{6E61D5E3-7521-45A3-954E-833D01B978D9}" presName="Childtext1" presStyleLbl="revTx" presStyleIdx="0" presStyleCnt="6">
        <dgm:presLayoutVars>
          <dgm:chMax val="0"/>
          <dgm:chPref val="0"/>
          <dgm:bulletEnabled val="1"/>
        </dgm:presLayoutVars>
      </dgm:prSet>
      <dgm:spPr/>
    </dgm:pt>
    <dgm:pt modelId="{2BDFEB24-4661-41AF-AA1E-2964C02A2D1C}" type="pres">
      <dgm:prSet presAssocID="{6E61D5E3-7521-45A3-954E-833D01B978D9}" presName="BalanceSpacing" presStyleCnt="0"/>
      <dgm:spPr/>
    </dgm:pt>
    <dgm:pt modelId="{25B631A0-312A-4E63-8BBD-641C91F35403}" type="pres">
      <dgm:prSet presAssocID="{6E61D5E3-7521-45A3-954E-833D01B978D9}" presName="BalanceSpacing1" presStyleCnt="0"/>
      <dgm:spPr/>
    </dgm:pt>
    <dgm:pt modelId="{DDDA05A8-D80C-49C4-BC3C-7D9D3D446B46}" type="pres">
      <dgm:prSet presAssocID="{E82B88CD-F2A0-4C8D-B709-963EE6E7756F}" presName="Accent1Text" presStyleLbl="node1" presStyleIdx="1" presStyleCnt="12"/>
      <dgm:spPr/>
    </dgm:pt>
    <dgm:pt modelId="{2FBD8ED6-74FE-45B7-9BC1-57E56E14931F}" type="pres">
      <dgm:prSet presAssocID="{E82B88CD-F2A0-4C8D-B709-963EE6E7756F}" presName="spaceBetweenRectangles" presStyleCnt="0"/>
      <dgm:spPr/>
    </dgm:pt>
    <dgm:pt modelId="{F75BD10B-EC52-4BEB-911F-171A7AC83379}" type="pres">
      <dgm:prSet presAssocID="{1C60AB39-F35C-47BA-AFCE-B9913908BC5C}" presName="composite" presStyleCnt="0"/>
      <dgm:spPr/>
    </dgm:pt>
    <dgm:pt modelId="{D9E80D09-62E6-437B-B975-31C6B3C887D3}" type="pres">
      <dgm:prSet presAssocID="{1C60AB39-F35C-47BA-AFCE-B9913908BC5C}" presName="Parent1" presStyleLbl="node1" presStyleIdx="2" presStyleCnt="12" custLinFactNeighborX="5008" custLinFactNeighborY="-5228">
        <dgm:presLayoutVars>
          <dgm:chMax val="1"/>
          <dgm:chPref val="1"/>
          <dgm:bulletEnabled val="1"/>
        </dgm:presLayoutVars>
      </dgm:prSet>
      <dgm:spPr/>
    </dgm:pt>
    <dgm:pt modelId="{AB51CC36-2A32-4D7E-878D-26565C60ED48}" type="pres">
      <dgm:prSet presAssocID="{1C60AB39-F35C-47BA-AFCE-B9913908BC5C}" presName="Childtext1" presStyleLbl="revTx" presStyleIdx="1" presStyleCnt="6">
        <dgm:presLayoutVars>
          <dgm:chMax val="0"/>
          <dgm:chPref val="0"/>
          <dgm:bulletEnabled val="1"/>
        </dgm:presLayoutVars>
      </dgm:prSet>
      <dgm:spPr/>
    </dgm:pt>
    <dgm:pt modelId="{58B51F7B-84F1-4F2E-8991-EA651DB0A34C}" type="pres">
      <dgm:prSet presAssocID="{1C60AB39-F35C-47BA-AFCE-B9913908BC5C}" presName="BalanceSpacing" presStyleCnt="0"/>
      <dgm:spPr/>
    </dgm:pt>
    <dgm:pt modelId="{B0F13016-DB28-4B03-B8E0-DD91D9E70F68}" type="pres">
      <dgm:prSet presAssocID="{1C60AB39-F35C-47BA-AFCE-B9913908BC5C}" presName="BalanceSpacing1" presStyleCnt="0"/>
      <dgm:spPr/>
    </dgm:pt>
    <dgm:pt modelId="{EEC292E8-8404-4493-8702-21BED7C6291D}" type="pres">
      <dgm:prSet presAssocID="{6010E1FB-2779-473B-8C02-11B7CAA8D633}" presName="Accent1Text" presStyleLbl="node1" presStyleIdx="3" presStyleCnt="12" custScaleX="124425" custScaleY="104798" custLinFactX="-100000" custLinFactNeighborX="-119321" custLinFactNeighborY="0"/>
      <dgm:spPr/>
    </dgm:pt>
    <dgm:pt modelId="{DAF0494F-9172-4ECF-8641-52EE3F6C8C2A}" type="pres">
      <dgm:prSet presAssocID="{6010E1FB-2779-473B-8C02-11B7CAA8D633}" presName="spaceBetweenRectangles" presStyleCnt="0"/>
      <dgm:spPr/>
    </dgm:pt>
    <dgm:pt modelId="{82BA1E2C-E7AA-4707-AA37-CF8764BF29A8}" type="pres">
      <dgm:prSet presAssocID="{5584898C-10E9-42BB-A74B-E3CC0A500BA1}" presName="composite" presStyleCnt="0"/>
      <dgm:spPr/>
    </dgm:pt>
    <dgm:pt modelId="{259D0248-F91A-48BB-8788-A4AD64EC879C}" type="pres">
      <dgm:prSet presAssocID="{5584898C-10E9-42BB-A74B-E3CC0A500BA1}" presName="Parent1" presStyleLbl="node1" presStyleIdx="4" presStyleCnt="12" custScaleX="116573" custLinFactNeighborX="-98928" custLinFactNeighborY="6734">
        <dgm:presLayoutVars>
          <dgm:chMax val="1"/>
          <dgm:chPref val="1"/>
          <dgm:bulletEnabled val="1"/>
        </dgm:presLayoutVars>
      </dgm:prSet>
      <dgm:spPr/>
    </dgm:pt>
    <dgm:pt modelId="{0D0608AC-5C20-43F6-9554-D43CFA1D1B67}" type="pres">
      <dgm:prSet presAssocID="{5584898C-10E9-42BB-A74B-E3CC0A500BA1}" presName="Childtext1" presStyleLbl="revTx" presStyleIdx="2" presStyleCnt="6">
        <dgm:presLayoutVars>
          <dgm:chMax val="0"/>
          <dgm:chPref val="0"/>
          <dgm:bulletEnabled val="1"/>
        </dgm:presLayoutVars>
      </dgm:prSet>
      <dgm:spPr/>
    </dgm:pt>
    <dgm:pt modelId="{3F2ED51E-40F4-4D42-9F8F-2479553511E1}" type="pres">
      <dgm:prSet presAssocID="{5584898C-10E9-42BB-A74B-E3CC0A500BA1}" presName="BalanceSpacing" presStyleCnt="0"/>
      <dgm:spPr/>
    </dgm:pt>
    <dgm:pt modelId="{67F0F8C4-6AC2-4628-B2D1-373ED9A4C750}" type="pres">
      <dgm:prSet presAssocID="{5584898C-10E9-42BB-A74B-E3CC0A500BA1}" presName="BalanceSpacing1" presStyleCnt="0"/>
      <dgm:spPr/>
    </dgm:pt>
    <dgm:pt modelId="{FD412E2D-ED79-4062-A950-FB4409EB2A58}" type="pres">
      <dgm:prSet presAssocID="{B5F8B58F-4CBA-4C03-A366-F7E8731AA6E3}" presName="Accent1Text" presStyleLbl="node1" presStyleIdx="5" presStyleCnt="12" custLinFactX="-2137" custLinFactNeighborX="-100000" custLinFactNeighborY="-348"/>
      <dgm:spPr/>
    </dgm:pt>
    <dgm:pt modelId="{5563B764-427E-4D89-8DD4-E9C2A9C8CB2B}" type="pres">
      <dgm:prSet presAssocID="{B5F8B58F-4CBA-4C03-A366-F7E8731AA6E3}" presName="spaceBetweenRectangles" presStyleCnt="0"/>
      <dgm:spPr/>
    </dgm:pt>
    <dgm:pt modelId="{8FDD3D93-220E-4B9F-A6E0-59136DA17437}" type="pres">
      <dgm:prSet presAssocID="{5B771977-D59E-40ED-B3F7-C56B21E2B8CE}" presName="composite" presStyleCnt="0"/>
      <dgm:spPr/>
    </dgm:pt>
    <dgm:pt modelId="{8F03D27E-6EE0-48E7-9AAF-5E4891BB9F2A}" type="pres">
      <dgm:prSet presAssocID="{5B771977-D59E-40ED-B3F7-C56B21E2B8CE}" presName="Parent1" presStyleLbl="node1" presStyleIdx="6" presStyleCnt="12" custLinFactX="-91196" custLinFactNeighborX="-100000" custLinFactNeighborY="10186">
        <dgm:presLayoutVars>
          <dgm:chMax val="1"/>
          <dgm:chPref val="1"/>
          <dgm:bulletEnabled val="1"/>
        </dgm:presLayoutVars>
      </dgm:prSet>
      <dgm:spPr/>
    </dgm:pt>
    <dgm:pt modelId="{B6C8196B-E586-4967-9832-8825E4FCEC93}" type="pres">
      <dgm:prSet presAssocID="{5B771977-D59E-40ED-B3F7-C56B21E2B8CE}" presName="Childtext1" presStyleLbl="revTx" presStyleIdx="3" presStyleCnt="6">
        <dgm:presLayoutVars>
          <dgm:chMax val="0"/>
          <dgm:chPref val="0"/>
          <dgm:bulletEnabled val="1"/>
        </dgm:presLayoutVars>
      </dgm:prSet>
      <dgm:spPr/>
    </dgm:pt>
    <dgm:pt modelId="{31F99CD9-83A9-44C2-8694-0301E0299099}" type="pres">
      <dgm:prSet presAssocID="{5B771977-D59E-40ED-B3F7-C56B21E2B8CE}" presName="BalanceSpacing" presStyleCnt="0"/>
      <dgm:spPr/>
    </dgm:pt>
    <dgm:pt modelId="{B02A2265-6F01-4CCA-B6ED-B03F74238F8F}" type="pres">
      <dgm:prSet presAssocID="{5B771977-D59E-40ED-B3F7-C56B21E2B8CE}" presName="BalanceSpacing1" presStyleCnt="0"/>
      <dgm:spPr/>
    </dgm:pt>
    <dgm:pt modelId="{7D513D49-6734-459B-AF55-3BC13D144A2E}" type="pres">
      <dgm:prSet presAssocID="{78DD4790-3DFB-424A-BCA3-8571E59EE03C}" presName="Accent1Text" presStyleLbl="node1" presStyleIdx="7" presStyleCnt="12" custLinFactX="-89108" custLinFactNeighborX="-100000" custLinFactNeighborY="10186"/>
      <dgm:spPr/>
    </dgm:pt>
    <dgm:pt modelId="{118EF85C-D106-4511-8C8F-CD6BFD986955}" type="pres">
      <dgm:prSet presAssocID="{78DD4790-3DFB-424A-BCA3-8571E59EE03C}" presName="spaceBetweenRectangles" presStyleCnt="0"/>
      <dgm:spPr/>
    </dgm:pt>
    <dgm:pt modelId="{65ED51C9-F42E-4DBE-A19B-683BF1B555AD}" type="pres">
      <dgm:prSet presAssocID="{40A92F21-162E-4DF5-BD69-66233FE0DD5C}" presName="composite" presStyleCnt="0"/>
      <dgm:spPr/>
    </dgm:pt>
    <dgm:pt modelId="{D3E3394C-3FCB-47CA-8465-67C320FE318A}" type="pres">
      <dgm:prSet presAssocID="{40A92F21-162E-4DF5-BD69-66233FE0DD5C}" presName="Parent1" presStyleLbl="node1" presStyleIdx="8" presStyleCnt="12" custScaleX="111114" custScaleY="100335" custLinFactNeighborX="-81143" custLinFactNeighborY="11463">
        <dgm:presLayoutVars>
          <dgm:chMax val="1"/>
          <dgm:chPref val="1"/>
          <dgm:bulletEnabled val="1"/>
        </dgm:presLayoutVars>
      </dgm:prSet>
      <dgm:spPr/>
    </dgm:pt>
    <dgm:pt modelId="{1789D856-4531-4EF0-BF84-3D96EAFE68A8}" type="pres">
      <dgm:prSet presAssocID="{40A92F21-162E-4DF5-BD69-66233FE0DD5C}" presName="Childtext1" presStyleLbl="revTx" presStyleIdx="4" presStyleCnt="6">
        <dgm:presLayoutVars>
          <dgm:chMax val="0"/>
          <dgm:chPref val="0"/>
          <dgm:bulletEnabled val="1"/>
        </dgm:presLayoutVars>
      </dgm:prSet>
      <dgm:spPr/>
    </dgm:pt>
    <dgm:pt modelId="{8D544D71-8FEA-4E27-B9C2-DEB775D28854}" type="pres">
      <dgm:prSet presAssocID="{40A92F21-162E-4DF5-BD69-66233FE0DD5C}" presName="BalanceSpacing" presStyleCnt="0"/>
      <dgm:spPr/>
    </dgm:pt>
    <dgm:pt modelId="{70E9DAE0-0D99-47EC-92D5-3623BB713872}" type="pres">
      <dgm:prSet presAssocID="{40A92F21-162E-4DF5-BD69-66233FE0DD5C}" presName="BalanceSpacing1" presStyleCnt="0"/>
      <dgm:spPr/>
    </dgm:pt>
    <dgm:pt modelId="{E4A89FB5-8A8A-4980-9CC4-84FCC0B7645F}" type="pres">
      <dgm:prSet presAssocID="{85EF40CF-556C-44A4-A5B8-20FA1FF03027}" presName="Accent1Text" presStyleLbl="node1" presStyleIdx="9" presStyleCnt="12" custLinFactNeighborX="-91217" custLinFactNeighborY="7394"/>
      <dgm:spPr/>
    </dgm:pt>
    <dgm:pt modelId="{A09FE302-BD7E-4E50-91D5-6455DF4CD052}" type="pres">
      <dgm:prSet presAssocID="{85EF40CF-556C-44A4-A5B8-20FA1FF03027}" presName="spaceBetweenRectangles" presStyleCnt="0"/>
      <dgm:spPr/>
    </dgm:pt>
    <dgm:pt modelId="{41F7CA7A-340F-488A-B3D9-9843DAB82611}" type="pres">
      <dgm:prSet presAssocID="{D1D8B890-3709-4A3A-8AF2-7FA1576BD8FA}" presName="composite" presStyleCnt="0"/>
      <dgm:spPr/>
    </dgm:pt>
    <dgm:pt modelId="{14EA493C-3B36-4BDB-962A-23745700B6A4}" type="pres">
      <dgm:prSet presAssocID="{D1D8B890-3709-4A3A-8AF2-7FA1576BD8FA}" presName="Parent1" presStyleLbl="node1" presStyleIdx="10" presStyleCnt="12" custScaleX="111114" custScaleY="100335" custLinFactNeighborX="-83465" custLinFactNeighborY="1078">
        <dgm:presLayoutVars>
          <dgm:chMax val="1"/>
          <dgm:chPref val="1"/>
          <dgm:bulletEnabled val="1"/>
        </dgm:presLayoutVars>
      </dgm:prSet>
      <dgm:spPr/>
    </dgm:pt>
    <dgm:pt modelId="{E4B537BE-27EE-4622-BD66-097B82EEF0FE}" type="pres">
      <dgm:prSet presAssocID="{D1D8B890-3709-4A3A-8AF2-7FA1576BD8FA}" presName="Childtext1" presStyleLbl="revTx" presStyleIdx="5" presStyleCnt="6">
        <dgm:presLayoutVars>
          <dgm:chMax val="0"/>
          <dgm:chPref val="0"/>
          <dgm:bulletEnabled val="1"/>
        </dgm:presLayoutVars>
      </dgm:prSet>
      <dgm:spPr/>
    </dgm:pt>
    <dgm:pt modelId="{155A04BD-279A-4759-8F7D-3F603D720478}" type="pres">
      <dgm:prSet presAssocID="{D1D8B890-3709-4A3A-8AF2-7FA1576BD8FA}" presName="BalanceSpacing" presStyleCnt="0"/>
      <dgm:spPr/>
    </dgm:pt>
    <dgm:pt modelId="{7DC247B7-52F2-45A2-BFC9-73D7779087FA}" type="pres">
      <dgm:prSet presAssocID="{D1D8B890-3709-4A3A-8AF2-7FA1576BD8FA}" presName="BalanceSpacing1" presStyleCnt="0"/>
      <dgm:spPr/>
    </dgm:pt>
    <dgm:pt modelId="{86FA00F6-D71E-4ADF-8C1C-D6D7DAE0A5AB}" type="pres">
      <dgm:prSet presAssocID="{6BBC187B-9773-4BAA-97D9-D522F6B3753B}" presName="Accent1Text" presStyleLbl="node1" presStyleIdx="11" presStyleCnt="12" custLinFactNeighborX="-67978" custLinFactNeighborY="1148"/>
      <dgm:spPr/>
    </dgm:pt>
  </dgm:ptLst>
  <dgm:cxnLst>
    <dgm:cxn modelId="{5806FC03-597F-480C-B4DC-12BABC0810A1}" type="presOf" srcId="{11063A63-2557-45B1-A8F1-6B0EE4917147}" destId="{E1B2C0C1-CAF7-4D95-BEE7-2D9A5FD1348E}" srcOrd="0" destOrd="0" presId="urn:microsoft.com/office/officeart/2008/layout/AlternatingHexagons"/>
    <dgm:cxn modelId="{2CBAAA0E-9A11-4C97-AF39-EE0E37F2ECE7}" type="presOf" srcId="{78DD4790-3DFB-424A-BCA3-8571E59EE03C}" destId="{7D513D49-6734-459B-AF55-3BC13D144A2E}" srcOrd="0" destOrd="0" presId="urn:microsoft.com/office/officeart/2008/layout/AlternatingHexagons"/>
    <dgm:cxn modelId="{B5670717-E2A1-4200-B13A-9D3F038F8788}" type="presOf" srcId="{6BBC187B-9773-4BAA-97D9-D522F6B3753B}" destId="{86FA00F6-D71E-4ADF-8C1C-D6D7DAE0A5AB}" srcOrd="0" destOrd="0" presId="urn:microsoft.com/office/officeart/2008/layout/AlternatingHexagons"/>
    <dgm:cxn modelId="{6D202121-7D3F-48C3-921A-8800F2EA16E2}" type="presOf" srcId="{B5F8B58F-4CBA-4C03-A366-F7E8731AA6E3}" destId="{FD412E2D-ED79-4062-A950-FB4409EB2A58}" srcOrd="0" destOrd="0" presId="urn:microsoft.com/office/officeart/2008/layout/AlternatingHexagons"/>
    <dgm:cxn modelId="{A326DF23-EEB6-4FFD-A814-BEA94639615E}" type="presOf" srcId="{6010E1FB-2779-473B-8C02-11B7CAA8D633}" destId="{EEC292E8-8404-4493-8702-21BED7C6291D}" srcOrd="0" destOrd="0" presId="urn:microsoft.com/office/officeart/2008/layout/AlternatingHexagons"/>
    <dgm:cxn modelId="{F05C2931-3E7E-4AC3-83F1-F06789DCB00E}" srcId="{11063A63-2557-45B1-A8F1-6B0EE4917147}" destId="{6E61D5E3-7521-45A3-954E-833D01B978D9}" srcOrd="0" destOrd="0" parTransId="{0745DCDA-F30D-412B-BD45-63A8E57558D5}" sibTransId="{E82B88CD-F2A0-4C8D-B709-963EE6E7756F}"/>
    <dgm:cxn modelId="{0C618134-6016-4CA1-944A-8B80D784E7B6}" srcId="{11063A63-2557-45B1-A8F1-6B0EE4917147}" destId="{D1D8B890-3709-4A3A-8AF2-7FA1576BD8FA}" srcOrd="5" destOrd="0" parTransId="{CA616326-352E-4E58-9995-E8483BAE7677}" sibTransId="{6BBC187B-9773-4BAA-97D9-D522F6B3753B}"/>
    <dgm:cxn modelId="{BA4D9044-9479-4BF3-ADD3-F66398FA365F}" type="presOf" srcId="{85EF40CF-556C-44A4-A5B8-20FA1FF03027}" destId="{E4A89FB5-8A8A-4980-9CC4-84FCC0B7645F}" srcOrd="0" destOrd="0" presId="urn:microsoft.com/office/officeart/2008/layout/AlternatingHexagons"/>
    <dgm:cxn modelId="{A590E464-F051-4BA2-988B-504812D889AE}" srcId="{11063A63-2557-45B1-A8F1-6B0EE4917147}" destId="{1C60AB39-F35C-47BA-AFCE-B9913908BC5C}" srcOrd="1" destOrd="0" parTransId="{A694F42F-66BC-407B-822A-36C2E6198011}" sibTransId="{6010E1FB-2779-473B-8C02-11B7CAA8D633}"/>
    <dgm:cxn modelId="{06C51C78-7F46-46D7-8FE3-EDFF38EFEB22}" type="presOf" srcId="{1C60AB39-F35C-47BA-AFCE-B9913908BC5C}" destId="{D9E80D09-62E6-437B-B975-31C6B3C887D3}" srcOrd="0" destOrd="0" presId="urn:microsoft.com/office/officeart/2008/layout/AlternatingHexagons"/>
    <dgm:cxn modelId="{D77E397E-4D8E-4C5E-B99C-CEF03C1C80E8}" srcId="{11063A63-2557-45B1-A8F1-6B0EE4917147}" destId="{5B771977-D59E-40ED-B3F7-C56B21E2B8CE}" srcOrd="3" destOrd="0" parTransId="{08937A7C-5E76-4221-959E-6B2B47D44E4C}" sibTransId="{78DD4790-3DFB-424A-BCA3-8571E59EE03C}"/>
    <dgm:cxn modelId="{7A689289-062A-404F-9622-14AEEDA1857C}" type="presOf" srcId="{40A92F21-162E-4DF5-BD69-66233FE0DD5C}" destId="{D3E3394C-3FCB-47CA-8465-67C320FE318A}" srcOrd="0" destOrd="0" presId="urn:microsoft.com/office/officeart/2008/layout/AlternatingHexagons"/>
    <dgm:cxn modelId="{B2CD0AAB-3EA2-4378-94F7-B5DB85E08CD4}" type="presOf" srcId="{6E61D5E3-7521-45A3-954E-833D01B978D9}" destId="{C0ADCBD8-53F2-47D7-BACC-42A250077254}" srcOrd="0" destOrd="0" presId="urn:microsoft.com/office/officeart/2008/layout/AlternatingHexagons"/>
    <dgm:cxn modelId="{AE1B6FC8-D313-4EE8-9DE0-85562471A43A}" srcId="{11063A63-2557-45B1-A8F1-6B0EE4917147}" destId="{40A92F21-162E-4DF5-BD69-66233FE0DD5C}" srcOrd="4" destOrd="0" parTransId="{7C7DFDAD-2786-4E93-80B4-EFE5221674B1}" sibTransId="{85EF40CF-556C-44A4-A5B8-20FA1FF03027}"/>
    <dgm:cxn modelId="{A1B34DCC-3CD9-4647-BEFD-C3AA25C8C670}" type="presOf" srcId="{5584898C-10E9-42BB-A74B-E3CC0A500BA1}" destId="{259D0248-F91A-48BB-8788-A4AD64EC879C}" srcOrd="0" destOrd="0" presId="urn:microsoft.com/office/officeart/2008/layout/AlternatingHexagons"/>
    <dgm:cxn modelId="{05E4BED3-246E-4D6A-A39C-FB4E83947276}" type="presOf" srcId="{5B771977-D59E-40ED-B3F7-C56B21E2B8CE}" destId="{8F03D27E-6EE0-48E7-9AAF-5E4891BB9F2A}" srcOrd="0" destOrd="0" presId="urn:microsoft.com/office/officeart/2008/layout/AlternatingHexagons"/>
    <dgm:cxn modelId="{6848A6DC-45FE-469B-921E-7828C0878AFC}" type="presOf" srcId="{E82B88CD-F2A0-4C8D-B709-963EE6E7756F}" destId="{DDDA05A8-D80C-49C4-BC3C-7D9D3D446B46}" srcOrd="0" destOrd="0" presId="urn:microsoft.com/office/officeart/2008/layout/AlternatingHexagons"/>
    <dgm:cxn modelId="{8E3E69E5-AD7F-463D-BAED-880F801CF828}" type="presOf" srcId="{D1D8B890-3709-4A3A-8AF2-7FA1576BD8FA}" destId="{14EA493C-3B36-4BDB-962A-23745700B6A4}" srcOrd="0" destOrd="0" presId="urn:microsoft.com/office/officeart/2008/layout/AlternatingHexagons"/>
    <dgm:cxn modelId="{008DBAFB-6AA4-4D0A-831E-5E41079F1F19}" srcId="{11063A63-2557-45B1-A8F1-6B0EE4917147}" destId="{5584898C-10E9-42BB-A74B-E3CC0A500BA1}" srcOrd="2" destOrd="0" parTransId="{8B9A9312-21CB-4B14-BF4E-05A995556D8D}" sibTransId="{B5F8B58F-4CBA-4C03-A366-F7E8731AA6E3}"/>
    <dgm:cxn modelId="{D187F09A-9D81-49BE-80DB-B21E7E44D5AF}" type="presParOf" srcId="{E1B2C0C1-CAF7-4D95-BEE7-2D9A5FD1348E}" destId="{0CF560EC-B8A9-4C80-9202-F5378491C534}" srcOrd="0" destOrd="0" presId="urn:microsoft.com/office/officeart/2008/layout/AlternatingHexagons"/>
    <dgm:cxn modelId="{B748D74F-778C-44BF-A9D8-46C065A9C78C}" type="presParOf" srcId="{0CF560EC-B8A9-4C80-9202-F5378491C534}" destId="{C0ADCBD8-53F2-47D7-BACC-42A250077254}" srcOrd="0" destOrd="0" presId="urn:microsoft.com/office/officeart/2008/layout/AlternatingHexagons"/>
    <dgm:cxn modelId="{803DB052-7BF1-4F94-826E-7FD8B22E8949}" type="presParOf" srcId="{0CF560EC-B8A9-4C80-9202-F5378491C534}" destId="{0294B600-C06A-4612-AEAE-DC8DB78C1F83}" srcOrd="1" destOrd="0" presId="urn:microsoft.com/office/officeart/2008/layout/AlternatingHexagons"/>
    <dgm:cxn modelId="{2AE5D599-234E-4D6B-9A64-950E18FDBAC6}" type="presParOf" srcId="{0CF560EC-B8A9-4C80-9202-F5378491C534}" destId="{2BDFEB24-4661-41AF-AA1E-2964C02A2D1C}" srcOrd="2" destOrd="0" presId="urn:microsoft.com/office/officeart/2008/layout/AlternatingHexagons"/>
    <dgm:cxn modelId="{1BADF7F7-ABB9-4C16-8E96-27E14A5BC296}" type="presParOf" srcId="{0CF560EC-B8A9-4C80-9202-F5378491C534}" destId="{25B631A0-312A-4E63-8BBD-641C91F35403}" srcOrd="3" destOrd="0" presId="urn:microsoft.com/office/officeart/2008/layout/AlternatingHexagons"/>
    <dgm:cxn modelId="{BD1C553C-53BB-4276-800D-734B56ACFAB7}" type="presParOf" srcId="{0CF560EC-B8A9-4C80-9202-F5378491C534}" destId="{DDDA05A8-D80C-49C4-BC3C-7D9D3D446B46}" srcOrd="4" destOrd="0" presId="urn:microsoft.com/office/officeart/2008/layout/AlternatingHexagons"/>
    <dgm:cxn modelId="{3A8A5A0F-727F-49FC-8D80-A6A470028069}" type="presParOf" srcId="{E1B2C0C1-CAF7-4D95-BEE7-2D9A5FD1348E}" destId="{2FBD8ED6-74FE-45B7-9BC1-57E56E14931F}" srcOrd="1" destOrd="0" presId="urn:microsoft.com/office/officeart/2008/layout/AlternatingHexagons"/>
    <dgm:cxn modelId="{98F4B6CB-AFA9-47E5-A0A6-5BFC6DE253B6}" type="presParOf" srcId="{E1B2C0C1-CAF7-4D95-BEE7-2D9A5FD1348E}" destId="{F75BD10B-EC52-4BEB-911F-171A7AC83379}" srcOrd="2" destOrd="0" presId="urn:microsoft.com/office/officeart/2008/layout/AlternatingHexagons"/>
    <dgm:cxn modelId="{6E26B0A3-B2F8-4120-9535-3B99428E00CA}" type="presParOf" srcId="{F75BD10B-EC52-4BEB-911F-171A7AC83379}" destId="{D9E80D09-62E6-437B-B975-31C6B3C887D3}" srcOrd="0" destOrd="0" presId="urn:microsoft.com/office/officeart/2008/layout/AlternatingHexagons"/>
    <dgm:cxn modelId="{5B1203B6-3F57-48E1-83A0-A1DAA242B253}" type="presParOf" srcId="{F75BD10B-EC52-4BEB-911F-171A7AC83379}" destId="{AB51CC36-2A32-4D7E-878D-26565C60ED48}" srcOrd="1" destOrd="0" presId="urn:microsoft.com/office/officeart/2008/layout/AlternatingHexagons"/>
    <dgm:cxn modelId="{0B19EB30-A8FA-4C0B-985F-5426D5153564}" type="presParOf" srcId="{F75BD10B-EC52-4BEB-911F-171A7AC83379}" destId="{58B51F7B-84F1-4F2E-8991-EA651DB0A34C}" srcOrd="2" destOrd="0" presId="urn:microsoft.com/office/officeart/2008/layout/AlternatingHexagons"/>
    <dgm:cxn modelId="{678EED4B-24F4-4C49-A0F1-B2E47A708926}" type="presParOf" srcId="{F75BD10B-EC52-4BEB-911F-171A7AC83379}" destId="{B0F13016-DB28-4B03-B8E0-DD91D9E70F68}" srcOrd="3" destOrd="0" presId="urn:microsoft.com/office/officeart/2008/layout/AlternatingHexagons"/>
    <dgm:cxn modelId="{CDBED32E-52CC-45C9-899A-04BAF7DD866E}" type="presParOf" srcId="{F75BD10B-EC52-4BEB-911F-171A7AC83379}" destId="{EEC292E8-8404-4493-8702-21BED7C6291D}" srcOrd="4" destOrd="0" presId="urn:microsoft.com/office/officeart/2008/layout/AlternatingHexagons"/>
    <dgm:cxn modelId="{1E59109B-218C-487B-B316-DDA5543686B0}" type="presParOf" srcId="{E1B2C0C1-CAF7-4D95-BEE7-2D9A5FD1348E}" destId="{DAF0494F-9172-4ECF-8641-52EE3F6C8C2A}" srcOrd="3" destOrd="0" presId="urn:microsoft.com/office/officeart/2008/layout/AlternatingHexagons"/>
    <dgm:cxn modelId="{442F7FB7-1557-4CB7-8997-FFA2153E7B4B}" type="presParOf" srcId="{E1B2C0C1-CAF7-4D95-BEE7-2D9A5FD1348E}" destId="{82BA1E2C-E7AA-4707-AA37-CF8764BF29A8}" srcOrd="4" destOrd="0" presId="urn:microsoft.com/office/officeart/2008/layout/AlternatingHexagons"/>
    <dgm:cxn modelId="{49AA06AB-9CC9-452A-9AE9-3B6CD91B3AC2}" type="presParOf" srcId="{82BA1E2C-E7AA-4707-AA37-CF8764BF29A8}" destId="{259D0248-F91A-48BB-8788-A4AD64EC879C}" srcOrd="0" destOrd="0" presId="urn:microsoft.com/office/officeart/2008/layout/AlternatingHexagons"/>
    <dgm:cxn modelId="{FF4E2E9E-B32F-4E8D-B0E0-837C2170C96E}" type="presParOf" srcId="{82BA1E2C-E7AA-4707-AA37-CF8764BF29A8}" destId="{0D0608AC-5C20-43F6-9554-D43CFA1D1B67}" srcOrd="1" destOrd="0" presId="urn:microsoft.com/office/officeart/2008/layout/AlternatingHexagons"/>
    <dgm:cxn modelId="{DFC0EF76-E47E-4ACD-90B6-BE718F2862BC}" type="presParOf" srcId="{82BA1E2C-E7AA-4707-AA37-CF8764BF29A8}" destId="{3F2ED51E-40F4-4D42-9F8F-2479553511E1}" srcOrd="2" destOrd="0" presId="urn:microsoft.com/office/officeart/2008/layout/AlternatingHexagons"/>
    <dgm:cxn modelId="{9360D471-890E-4782-B0E4-BF949D349CCC}" type="presParOf" srcId="{82BA1E2C-E7AA-4707-AA37-CF8764BF29A8}" destId="{67F0F8C4-6AC2-4628-B2D1-373ED9A4C750}" srcOrd="3" destOrd="0" presId="urn:microsoft.com/office/officeart/2008/layout/AlternatingHexagons"/>
    <dgm:cxn modelId="{DCA574AF-07BD-4299-BF05-D178DE70EBC1}" type="presParOf" srcId="{82BA1E2C-E7AA-4707-AA37-CF8764BF29A8}" destId="{FD412E2D-ED79-4062-A950-FB4409EB2A58}" srcOrd="4" destOrd="0" presId="urn:microsoft.com/office/officeart/2008/layout/AlternatingHexagons"/>
    <dgm:cxn modelId="{4BBFD411-61F9-4032-BFF2-D737A8CF0BB4}" type="presParOf" srcId="{E1B2C0C1-CAF7-4D95-BEE7-2D9A5FD1348E}" destId="{5563B764-427E-4D89-8DD4-E9C2A9C8CB2B}" srcOrd="5" destOrd="0" presId="urn:microsoft.com/office/officeart/2008/layout/AlternatingHexagons"/>
    <dgm:cxn modelId="{0518520D-E1A4-40DD-B830-0F791C263570}" type="presParOf" srcId="{E1B2C0C1-CAF7-4D95-BEE7-2D9A5FD1348E}" destId="{8FDD3D93-220E-4B9F-A6E0-59136DA17437}" srcOrd="6" destOrd="0" presId="urn:microsoft.com/office/officeart/2008/layout/AlternatingHexagons"/>
    <dgm:cxn modelId="{11683233-F60F-4377-AACF-E3B926D81741}" type="presParOf" srcId="{8FDD3D93-220E-4B9F-A6E0-59136DA17437}" destId="{8F03D27E-6EE0-48E7-9AAF-5E4891BB9F2A}" srcOrd="0" destOrd="0" presId="urn:microsoft.com/office/officeart/2008/layout/AlternatingHexagons"/>
    <dgm:cxn modelId="{9197615E-B937-4DE4-9A19-3F5952C3D453}" type="presParOf" srcId="{8FDD3D93-220E-4B9F-A6E0-59136DA17437}" destId="{B6C8196B-E586-4967-9832-8825E4FCEC93}" srcOrd="1" destOrd="0" presId="urn:microsoft.com/office/officeart/2008/layout/AlternatingHexagons"/>
    <dgm:cxn modelId="{4F55FDD6-85C9-4CA8-B903-1166CE038B7D}" type="presParOf" srcId="{8FDD3D93-220E-4B9F-A6E0-59136DA17437}" destId="{31F99CD9-83A9-44C2-8694-0301E0299099}" srcOrd="2" destOrd="0" presId="urn:microsoft.com/office/officeart/2008/layout/AlternatingHexagons"/>
    <dgm:cxn modelId="{B7162195-B96B-479E-8AC2-6EC935B5489B}" type="presParOf" srcId="{8FDD3D93-220E-4B9F-A6E0-59136DA17437}" destId="{B02A2265-6F01-4CCA-B6ED-B03F74238F8F}" srcOrd="3" destOrd="0" presId="urn:microsoft.com/office/officeart/2008/layout/AlternatingHexagons"/>
    <dgm:cxn modelId="{D2B1F209-75FE-4968-A016-D898CD82F81B}" type="presParOf" srcId="{8FDD3D93-220E-4B9F-A6E0-59136DA17437}" destId="{7D513D49-6734-459B-AF55-3BC13D144A2E}" srcOrd="4" destOrd="0" presId="urn:microsoft.com/office/officeart/2008/layout/AlternatingHexagons"/>
    <dgm:cxn modelId="{BD9A8012-AB8A-47CE-81A1-8030C63A4E8B}" type="presParOf" srcId="{E1B2C0C1-CAF7-4D95-BEE7-2D9A5FD1348E}" destId="{118EF85C-D106-4511-8C8F-CD6BFD986955}" srcOrd="7" destOrd="0" presId="urn:microsoft.com/office/officeart/2008/layout/AlternatingHexagons"/>
    <dgm:cxn modelId="{5C56DE81-09ED-4B6D-A383-0C02907D8230}" type="presParOf" srcId="{E1B2C0C1-CAF7-4D95-BEE7-2D9A5FD1348E}" destId="{65ED51C9-F42E-4DBE-A19B-683BF1B555AD}" srcOrd="8" destOrd="0" presId="urn:microsoft.com/office/officeart/2008/layout/AlternatingHexagons"/>
    <dgm:cxn modelId="{474F1631-E488-4D2C-9BE6-F343CBBEA188}" type="presParOf" srcId="{65ED51C9-F42E-4DBE-A19B-683BF1B555AD}" destId="{D3E3394C-3FCB-47CA-8465-67C320FE318A}" srcOrd="0" destOrd="0" presId="urn:microsoft.com/office/officeart/2008/layout/AlternatingHexagons"/>
    <dgm:cxn modelId="{638BB572-331A-418D-A48F-FDA1260FFE82}" type="presParOf" srcId="{65ED51C9-F42E-4DBE-A19B-683BF1B555AD}" destId="{1789D856-4531-4EF0-BF84-3D96EAFE68A8}" srcOrd="1" destOrd="0" presId="urn:microsoft.com/office/officeart/2008/layout/AlternatingHexagons"/>
    <dgm:cxn modelId="{3B1AA635-7683-4AA7-8F7A-1C7ECE183C70}" type="presParOf" srcId="{65ED51C9-F42E-4DBE-A19B-683BF1B555AD}" destId="{8D544D71-8FEA-4E27-B9C2-DEB775D28854}" srcOrd="2" destOrd="0" presId="urn:microsoft.com/office/officeart/2008/layout/AlternatingHexagons"/>
    <dgm:cxn modelId="{CFF3E524-0E62-4592-8A66-ADC6F7261234}" type="presParOf" srcId="{65ED51C9-F42E-4DBE-A19B-683BF1B555AD}" destId="{70E9DAE0-0D99-47EC-92D5-3623BB713872}" srcOrd="3" destOrd="0" presId="urn:microsoft.com/office/officeart/2008/layout/AlternatingHexagons"/>
    <dgm:cxn modelId="{8E70DE8D-A9E8-48E8-A8DE-F1D664384D84}" type="presParOf" srcId="{65ED51C9-F42E-4DBE-A19B-683BF1B555AD}" destId="{E4A89FB5-8A8A-4980-9CC4-84FCC0B7645F}" srcOrd="4" destOrd="0" presId="urn:microsoft.com/office/officeart/2008/layout/AlternatingHexagons"/>
    <dgm:cxn modelId="{171744A0-663C-4A0F-8FD5-76DC718B919D}" type="presParOf" srcId="{E1B2C0C1-CAF7-4D95-BEE7-2D9A5FD1348E}" destId="{A09FE302-BD7E-4E50-91D5-6455DF4CD052}" srcOrd="9" destOrd="0" presId="urn:microsoft.com/office/officeart/2008/layout/AlternatingHexagons"/>
    <dgm:cxn modelId="{C55B29E0-ECC5-47AA-85BA-1C7BC58345FC}" type="presParOf" srcId="{E1B2C0C1-CAF7-4D95-BEE7-2D9A5FD1348E}" destId="{41F7CA7A-340F-488A-B3D9-9843DAB82611}" srcOrd="10" destOrd="0" presId="urn:microsoft.com/office/officeart/2008/layout/AlternatingHexagons"/>
    <dgm:cxn modelId="{7336A960-58D9-4CA1-9C87-3D120F469B8C}" type="presParOf" srcId="{41F7CA7A-340F-488A-B3D9-9843DAB82611}" destId="{14EA493C-3B36-4BDB-962A-23745700B6A4}" srcOrd="0" destOrd="0" presId="urn:microsoft.com/office/officeart/2008/layout/AlternatingHexagons"/>
    <dgm:cxn modelId="{049310C3-C6E5-4398-BCF5-54A2B5769987}" type="presParOf" srcId="{41F7CA7A-340F-488A-B3D9-9843DAB82611}" destId="{E4B537BE-27EE-4622-BD66-097B82EEF0FE}" srcOrd="1" destOrd="0" presId="urn:microsoft.com/office/officeart/2008/layout/AlternatingHexagons"/>
    <dgm:cxn modelId="{5AAA599A-2D84-4876-A86D-189102E3A50E}" type="presParOf" srcId="{41F7CA7A-340F-488A-B3D9-9843DAB82611}" destId="{155A04BD-279A-4759-8F7D-3F603D720478}" srcOrd="2" destOrd="0" presId="urn:microsoft.com/office/officeart/2008/layout/AlternatingHexagons"/>
    <dgm:cxn modelId="{2F1E9E15-907D-43FD-8D05-9B4AF1AD2C10}" type="presParOf" srcId="{41F7CA7A-340F-488A-B3D9-9843DAB82611}" destId="{7DC247B7-52F2-45A2-BFC9-73D7779087FA}" srcOrd="3" destOrd="0" presId="urn:microsoft.com/office/officeart/2008/layout/AlternatingHexagons"/>
    <dgm:cxn modelId="{15E3E89E-435B-4121-B947-8CEDC7DD11D1}" type="presParOf" srcId="{41F7CA7A-340F-488A-B3D9-9843DAB82611}" destId="{86FA00F6-D71E-4ADF-8C1C-D6D7DAE0A5AB}"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063A63-2557-45B1-A8F1-6B0EE4917147}"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n-IN"/>
        </a:p>
      </dgm:t>
    </dgm:pt>
    <dgm:pt modelId="{1C60AB39-F35C-47BA-AFCE-B9913908BC5C}">
      <dgm:prSet phldrT="[Text]"/>
      <dgm:spPr/>
      <dgm:t>
        <a:bodyPr/>
        <a:lstStyle/>
        <a:p>
          <a:r>
            <a:rPr lang="en-US" dirty="0"/>
            <a:t>Verify the placed order</a:t>
          </a:r>
          <a:endParaRPr lang="en-IN" dirty="0"/>
        </a:p>
      </dgm:t>
    </dgm:pt>
    <dgm:pt modelId="{A694F42F-66BC-407B-822A-36C2E6198011}" type="parTrans" cxnId="{A590E464-F051-4BA2-988B-504812D889AE}">
      <dgm:prSet/>
      <dgm:spPr/>
      <dgm:t>
        <a:bodyPr/>
        <a:lstStyle/>
        <a:p>
          <a:endParaRPr lang="en-IN"/>
        </a:p>
      </dgm:t>
    </dgm:pt>
    <dgm:pt modelId="{6010E1FB-2779-473B-8C02-11B7CAA8D633}" type="sibTrans" cxnId="{A590E464-F051-4BA2-988B-504812D889AE}">
      <dgm:prSet custT="1"/>
      <dgm:spPr/>
      <dgm:t>
        <a:bodyPr/>
        <a:lstStyle/>
        <a:p>
          <a:r>
            <a:rPr lang="en-US" sz="2000" dirty="0"/>
            <a:t>Gains</a:t>
          </a:r>
          <a:r>
            <a:rPr lang="en-US" sz="2000" baseline="0" dirty="0"/>
            <a:t> Payment</a:t>
          </a:r>
          <a:endParaRPr lang="en-IN" sz="2000" dirty="0"/>
        </a:p>
      </dgm:t>
    </dgm:pt>
    <dgm:pt modelId="{5584898C-10E9-42BB-A74B-E3CC0A500BA1}">
      <dgm:prSet phldrT="[Text]"/>
      <dgm:spPr/>
      <dgm:t>
        <a:bodyPr/>
        <a:lstStyle/>
        <a:p>
          <a:r>
            <a:rPr lang="en-US" dirty="0"/>
            <a:t>Delivery Method</a:t>
          </a:r>
          <a:endParaRPr lang="en-IN" dirty="0"/>
        </a:p>
      </dgm:t>
    </dgm:pt>
    <dgm:pt modelId="{8B9A9312-21CB-4B14-BF4E-05A995556D8D}" type="parTrans" cxnId="{008DBAFB-6AA4-4D0A-831E-5E41079F1F19}">
      <dgm:prSet/>
      <dgm:spPr/>
      <dgm:t>
        <a:bodyPr/>
        <a:lstStyle/>
        <a:p>
          <a:endParaRPr lang="en-IN"/>
        </a:p>
      </dgm:t>
    </dgm:pt>
    <dgm:pt modelId="{B5F8B58F-4CBA-4C03-A366-F7E8731AA6E3}" type="sibTrans" cxnId="{008DBAFB-6AA4-4D0A-831E-5E41079F1F19}">
      <dgm:prSet custT="1"/>
      <dgm:spPr/>
      <dgm:t>
        <a:bodyPr/>
        <a:lstStyle/>
        <a:p>
          <a:r>
            <a:rPr lang="en-US" sz="1800" dirty="0"/>
            <a:t>Updating status</a:t>
          </a:r>
          <a:endParaRPr lang="en-IN" sz="1800" dirty="0"/>
        </a:p>
      </dgm:t>
    </dgm:pt>
    <dgm:pt modelId="{6E61D5E3-7521-45A3-954E-833D01B978D9}">
      <dgm:prSet phldrT="[Text]"/>
      <dgm:spPr/>
      <dgm:t>
        <a:bodyPr/>
        <a:lstStyle/>
        <a:p>
          <a:r>
            <a:rPr lang="en-US" dirty="0"/>
            <a:t>Sign Up</a:t>
          </a:r>
          <a:endParaRPr lang="en-IN" dirty="0"/>
        </a:p>
      </dgm:t>
    </dgm:pt>
    <dgm:pt modelId="{0745DCDA-F30D-412B-BD45-63A8E57558D5}" type="parTrans" cxnId="{F05C2931-3E7E-4AC3-83F1-F06789DCB00E}">
      <dgm:prSet/>
      <dgm:spPr/>
      <dgm:t>
        <a:bodyPr/>
        <a:lstStyle/>
        <a:p>
          <a:endParaRPr lang="en-IN"/>
        </a:p>
      </dgm:t>
    </dgm:pt>
    <dgm:pt modelId="{E82B88CD-F2A0-4C8D-B709-963EE6E7756F}" type="sibTrans" cxnId="{F05C2931-3E7E-4AC3-83F1-F06789DCB00E}">
      <dgm:prSet custT="1"/>
      <dgm:spPr/>
      <dgm:t>
        <a:bodyPr/>
        <a:lstStyle/>
        <a:p>
          <a:r>
            <a:rPr lang="en-US" sz="2400" dirty="0"/>
            <a:t>Login</a:t>
          </a:r>
          <a:endParaRPr lang="en-IN" sz="2400" dirty="0"/>
        </a:p>
      </dgm:t>
    </dgm:pt>
    <dgm:pt modelId="{E1B2C0C1-CAF7-4D95-BEE7-2D9A5FD1348E}" type="pres">
      <dgm:prSet presAssocID="{11063A63-2557-45B1-A8F1-6B0EE4917147}" presName="Name0" presStyleCnt="0">
        <dgm:presLayoutVars>
          <dgm:chMax/>
          <dgm:chPref/>
          <dgm:dir/>
          <dgm:animLvl val="lvl"/>
        </dgm:presLayoutVars>
      </dgm:prSet>
      <dgm:spPr/>
    </dgm:pt>
    <dgm:pt modelId="{0CF560EC-B8A9-4C80-9202-F5378491C534}" type="pres">
      <dgm:prSet presAssocID="{6E61D5E3-7521-45A3-954E-833D01B978D9}" presName="composite" presStyleCnt="0"/>
      <dgm:spPr/>
    </dgm:pt>
    <dgm:pt modelId="{C0ADCBD8-53F2-47D7-BACC-42A250077254}" type="pres">
      <dgm:prSet presAssocID="{6E61D5E3-7521-45A3-954E-833D01B978D9}" presName="Parent1" presStyleLbl="node1" presStyleIdx="0" presStyleCnt="6">
        <dgm:presLayoutVars>
          <dgm:chMax val="1"/>
          <dgm:chPref val="1"/>
          <dgm:bulletEnabled val="1"/>
        </dgm:presLayoutVars>
      </dgm:prSet>
      <dgm:spPr/>
    </dgm:pt>
    <dgm:pt modelId="{0294B600-C06A-4612-AEAE-DC8DB78C1F83}" type="pres">
      <dgm:prSet presAssocID="{6E61D5E3-7521-45A3-954E-833D01B978D9}" presName="Childtext1" presStyleLbl="revTx" presStyleIdx="0" presStyleCnt="3">
        <dgm:presLayoutVars>
          <dgm:chMax val="0"/>
          <dgm:chPref val="0"/>
          <dgm:bulletEnabled val="1"/>
        </dgm:presLayoutVars>
      </dgm:prSet>
      <dgm:spPr/>
    </dgm:pt>
    <dgm:pt modelId="{2BDFEB24-4661-41AF-AA1E-2964C02A2D1C}" type="pres">
      <dgm:prSet presAssocID="{6E61D5E3-7521-45A3-954E-833D01B978D9}" presName="BalanceSpacing" presStyleCnt="0"/>
      <dgm:spPr/>
    </dgm:pt>
    <dgm:pt modelId="{25B631A0-312A-4E63-8BBD-641C91F35403}" type="pres">
      <dgm:prSet presAssocID="{6E61D5E3-7521-45A3-954E-833D01B978D9}" presName="BalanceSpacing1" presStyleCnt="0"/>
      <dgm:spPr/>
    </dgm:pt>
    <dgm:pt modelId="{DDDA05A8-D80C-49C4-BC3C-7D9D3D446B46}" type="pres">
      <dgm:prSet presAssocID="{E82B88CD-F2A0-4C8D-B709-963EE6E7756F}" presName="Accent1Text" presStyleLbl="node1" presStyleIdx="1" presStyleCnt="6"/>
      <dgm:spPr/>
    </dgm:pt>
    <dgm:pt modelId="{2FBD8ED6-74FE-45B7-9BC1-57E56E14931F}" type="pres">
      <dgm:prSet presAssocID="{E82B88CD-F2A0-4C8D-B709-963EE6E7756F}" presName="spaceBetweenRectangles" presStyleCnt="0"/>
      <dgm:spPr/>
    </dgm:pt>
    <dgm:pt modelId="{F75BD10B-EC52-4BEB-911F-171A7AC83379}" type="pres">
      <dgm:prSet presAssocID="{1C60AB39-F35C-47BA-AFCE-B9913908BC5C}" presName="composite" presStyleCnt="0"/>
      <dgm:spPr/>
    </dgm:pt>
    <dgm:pt modelId="{D9E80D09-62E6-437B-B975-31C6B3C887D3}" type="pres">
      <dgm:prSet presAssocID="{1C60AB39-F35C-47BA-AFCE-B9913908BC5C}" presName="Parent1" presStyleLbl="node1" presStyleIdx="2" presStyleCnt="6">
        <dgm:presLayoutVars>
          <dgm:chMax val="1"/>
          <dgm:chPref val="1"/>
          <dgm:bulletEnabled val="1"/>
        </dgm:presLayoutVars>
      </dgm:prSet>
      <dgm:spPr/>
    </dgm:pt>
    <dgm:pt modelId="{AB51CC36-2A32-4D7E-878D-26565C60ED48}" type="pres">
      <dgm:prSet presAssocID="{1C60AB39-F35C-47BA-AFCE-B9913908BC5C}" presName="Childtext1" presStyleLbl="revTx" presStyleIdx="1" presStyleCnt="3" custLinFactNeighborY="1036">
        <dgm:presLayoutVars>
          <dgm:chMax val="0"/>
          <dgm:chPref val="0"/>
          <dgm:bulletEnabled val="1"/>
        </dgm:presLayoutVars>
      </dgm:prSet>
      <dgm:spPr/>
    </dgm:pt>
    <dgm:pt modelId="{58B51F7B-84F1-4F2E-8991-EA651DB0A34C}" type="pres">
      <dgm:prSet presAssocID="{1C60AB39-F35C-47BA-AFCE-B9913908BC5C}" presName="BalanceSpacing" presStyleCnt="0"/>
      <dgm:spPr/>
    </dgm:pt>
    <dgm:pt modelId="{B0F13016-DB28-4B03-B8E0-DD91D9E70F68}" type="pres">
      <dgm:prSet presAssocID="{1C60AB39-F35C-47BA-AFCE-B9913908BC5C}" presName="BalanceSpacing1" presStyleCnt="0"/>
      <dgm:spPr/>
    </dgm:pt>
    <dgm:pt modelId="{EEC292E8-8404-4493-8702-21BED7C6291D}" type="pres">
      <dgm:prSet presAssocID="{6010E1FB-2779-473B-8C02-11B7CAA8D633}" presName="Accent1Text" presStyleLbl="node1" presStyleIdx="3" presStyleCnt="6" custLinFactNeighborY="0"/>
      <dgm:spPr/>
    </dgm:pt>
    <dgm:pt modelId="{DAF0494F-9172-4ECF-8641-52EE3F6C8C2A}" type="pres">
      <dgm:prSet presAssocID="{6010E1FB-2779-473B-8C02-11B7CAA8D633}" presName="spaceBetweenRectangles" presStyleCnt="0"/>
      <dgm:spPr/>
    </dgm:pt>
    <dgm:pt modelId="{82BA1E2C-E7AA-4707-AA37-CF8764BF29A8}" type="pres">
      <dgm:prSet presAssocID="{5584898C-10E9-42BB-A74B-E3CC0A500BA1}" presName="composite" presStyleCnt="0"/>
      <dgm:spPr/>
    </dgm:pt>
    <dgm:pt modelId="{259D0248-F91A-48BB-8788-A4AD64EC879C}" type="pres">
      <dgm:prSet presAssocID="{5584898C-10E9-42BB-A74B-E3CC0A500BA1}" presName="Parent1" presStyleLbl="node1" presStyleIdx="4" presStyleCnt="6">
        <dgm:presLayoutVars>
          <dgm:chMax val="1"/>
          <dgm:chPref val="1"/>
          <dgm:bulletEnabled val="1"/>
        </dgm:presLayoutVars>
      </dgm:prSet>
      <dgm:spPr/>
    </dgm:pt>
    <dgm:pt modelId="{0D0608AC-5C20-43F6-9554-D43CFA1D1B67}" type="pres">
      <dgm:prSet presAssocID="{5584898C-10E9-42BB-A74B-E3CC0A500BA1}" presName="Childtext1" presStyleLbl="revTx" presStyleIdx="2" presStyleCnt="3">
        <dgm:presLayoutVars>
          <dgm:chMax val="0"/>
          <dgm:chPref val="0"/>
          <dgm:bulletEnabled val="1"/>
        </dgm:presLayoutVars>
      </dgm:prSet>
      <dgm:spPr/>
    </dgm:pt>
    <dgm:pt modelId="{3F2ED51E-40F4-4D42-9F8F-2479553511E1}" type="pres">
      <dgm:prSet presAssocID="{5584898C-10E9-42BB-A74B-E3CC0A500BA1}" presName="BalanceSpacing" presStyleCnt="0"/>
      <dgm:spPr/>
    </dgm:pt>
    <dgm:pt modelId="{67F0F8C4-6AC2-4628-B2D1-373ED9A4C750}" type="pres">
      <dgm:prSet presAssocID="{5584898C-10E9-42BB-A74B-E3CC0A500BA1}" presName="BalanceSpacing1" presStyleCnt="0"/>
      <dgm:spPr/>
    </dgm:pt>
    <dgm:pt modelId="{FD412E2D-ED79-4062-A950-FB4409EB2A58}" type="pres">
      <dgm:prSet presAssocID="{B5F8B58F-4CBA-4C03-A366-F7E8731AA6E3}" presName="Accent1Text" presStyleLbl="node1" presStyleIdx="5" presStyleCnt="6" custLinFactNeighborY="0"/>
      <dgm:spPr/>
    </dgm:pt>
  </dgm:ptLst>
  <dgm:cxnLst>
    <dgm:cxn modelId="{5806FC03-597F-480C-B4DC-12BABC0810A1}" type="presOf" srcId="{11063A63-2557-45B1-A8F1-6B0EE4917147}" destId="{E1B2C0C1-CAF7-4D95-BEE7-2D9A5FD1348E}" srcOrd="0" destOrd="0" presId="urn:microsoft.com/office/officeart/2008/layout/AlternatingHexagons"/>
    <dgm:cxn modelId="{6D202121-7D3F-48C3-921A-8800F2EA16E2}" type="presOf" srcId="{B5F8B58F-4CBA-4C03-A366-F7E8731AA6E3}" destId="{FD412E2D-ED79-4062-A950-FB4409EB2A58}" srcOrd="0" destOrd="0" presId="urn:microsoft.com/office/officeart/2008/layout/AlternatingHexagons"/>
    <dgm:cxn modelId="{A326DF23-EEB6-4FFD-A814-BEA94639615E}" type="presOf" srcId="{6010E1FB-2779-473B-8C02-11B7CAA8D633}" destId="{EEC292E8-8404-4493-8702-21BED7C6291D}" srcOrd="0" destOrd="0" presId="urn:microsoft.com/office/officeart/2008/layout/AlternatingHexagons"/>
    <dgm:cxn modelId="{F05C2931-3E7E-4AC3-83F1-F06789DCB00E}" srcId="{11063A63-2557-45B1-A8F1-6B0EE4917147}" destId="{6E61D5E3-7521-45A3-954E-833D01B978D9}" srcOrd="0" destOrd="0" parTransId="{0745DCDA-F30D-412B-BD45-63A8E57558D5}" sibTransId="{E82B88CD-F2A0-4C8D-B709-963EE6E7756F}"/>
    <dgm:cxn modelId="{A590E464-F051-4BA2-988B-504812D889AE}" srcId="{11063A63-2557-45B1-A8F1-6B0EE4917147}" destId="{1C60AB39-F35C-47BA-AFCE-B9913908BC5C}" srcOrd="1" destOrd="0" parTransId="{A694F42F-66BC-407B-822A-36C2E6198011}" sibTransId="{6010E1FB-2779-473B-8C02-11B7CAA8D633}"/>
    <dgm:cxn modelId="{06C51C78-7F46-46D7-8FE3-EDFF38EFEB22}" type="presOf" srcId="{1C60AB39-F35C-47BA-AFCE-B9913908BC5C}" destId="{D9E80D09-62E6-437B-B975-31C6B3C887D3}" srcOrd="0" destOrd="0" presId="urn:microsoft.com/office/officeart/2008/layout/AlternatingHexagons"/>
    <dgm:cxn modelId="{B2CD0AAB-3EA2-4378-94F7-B5DB85E08CD4}" type="presOf" srcId="{6E61D5E3-7521-45A3-954E-833D01B978D9}" destId="{C0ADCBD8-53F2-47D7-BACC-42A250077254}" srcOrd="0" destOrd="0" presId="urn:microsoft.com/office/officeart/2008/layout/AlternatingHexagons"/>
    <dgm:cxn modelId="{A1B34DCC-3CD9-4647-BEFD-C3AA25C8C670}" type="presOf" srcId="{5584898C-10E9-42BB-A74B-E3CC0A500BA1}" destId="{259D0248-F91A-48BB-8788-A4AD64EC879C}" srcOrd="0" destOrd="0" presId="urn:microsoft.com/office/officeart/2008/layout/AlternatingHexagons"/>
    <dgm:cxn modelId="{6848A6DC-45FE-469B-921E-7828C0878AFC}" type="presOf" srcId="{E82B88CD-F2A0-4C8D-B709-963EE6E7756F}" destId="{DDDA05A8-D80C-49C4-BC3C-7D9D3D446B46}" srcOrd="0" destOrd="0" presId="urn:microsoft.com/office/officeart/2008/layout/AlternatingHexagons"/>
    <dgm:cxn modelId="{008DBAFB-6AA4-4D0A-831E-5E41079F1F19}" srcId="{11063A63-2557-45B1-A8F1-6B0EE4917147}" destId="{5584898C-10E9-42BB-A74B-E3CC0A500BA1}" srcOrd="2" destOrd="0" parTransId="{8B9A9312-21CB-4B14-BF4E-05A995556D8D}" sibTransId="{B5F8B58F-4CBA-4C03-A366-F7E8731AA6E3}"/>
    <dgm:cxn modelId="{D187F09A-9D81-49BE-80DB-B21E7E44D5AF}" type="presParOf" srcId="{E1B2C0C1-CAF7-4D95-BEE7-2D9A5FD1348E}" destId="{0CF560EC-B8A9-4C80-9202-F5378491C534}" srcOrd="0" destOrd="0" presId="urn:microsoft.com/office/officeart/2008/layout/AlternatingHexagons"/>
    <dgm:cxn modelId="{B748D74F-778C-44BF-A9D8-46C065A9C78C}" type="presParOf" srcId="{0CF560EC-B8A9-4C80-9202-F5378491C534}" destId="{C0ADCBD8-53F2-47D7-BACC-42A250077254}" srcOrd="0" destOrd="0" presId="urn:microsoft.com/office/officeart/2008/layout/AlternatingHexagons"/>
    <dgm:cxn modelId="{803DB052-7BF1-4F94-826E-7FD8B22E8949}" type="presParOf" srcId="{0CF560EC-B8A9-4C80-9202-F5378491C534}" destId="{0294B600-C06A-4612-AEAE-DC8DB78C1F83}" srcOrd="1" destOrd="0" presId="urn:microsoft.com/office/officeart/2008/layout/AlternatingHexagons"/>
    <dgm:cxn modelId="{2AE5D599-234E-4D6B-9A64-950E18FDBAC6}" type="presParOf" srcId="{0CF560EC-B8A9-4C80-9202-F5378491C534}" destId="{2BDFEB24-4661-41AF-AA1E-2964C02A2D1C}" srcOrd="2" destOrd="0" presId="urn:microsoft.com/office/officeart/2008/layout/AlternatingHexagons"/>
    <dgm:cxn modelId="{1BADF7F7-ABB9-4C16-8E96-27E14A5BC296}" type="presParOf" srcId="{0CF560EC-B8A9-4C80-9202-F5378491C534}" destId="{25B631A0-312A-4E63-8BBD-641C91F35403}" srcOrd="3" destOrd="0" presId="urn:microsoft.com/office/officeart/2008/layout/AlternatingHexagons"/>
    <dgm:cxn modelId="{BD1C553C-53BB-4276-800D-734B56ACFAB7}" type="presParOf" srcId="{0CF560EC-B8A9-4C80-9202-F5378491C534}" destId="{DDDA05A8-D80C-49C4-BC3C-7D9D3D446B46}" srcOrd="4" destOrd="0" presId="urn:microsoft.com/office/officeart/2008/layout/AlternatingHexagons"/>
    <dgm:cxn modelId="{3A8A5A0F-727F-49FC-8D80-A6A470028069}" type="presParOf" srcId="{E1B2C0C1-CAF7-4D95-BEE7-2D9A5FD1348E}" destId="{2FBD8ED6-74FE-45B7-9BC1-57E56E14931F}" srcOrd="1" destOrd="0" presId="urn:microsoft.com/office/officeart/2008/layout/AlternatingHexagons"/>
    <dgm:cxn modelId="{98F4B6CB-AFA9-47E5-A0A6-5BFC6DE253B6}" type="presParOf" srcId="{E1B2C0C1-CAF7-4D95-BEE7-2D9A5FD1348E}" destId="{F75BD10B-EC52-4BEB-911F-171A7AC83379}" srcOrd="2" destOrd="0" presId="urn:microsoft.com/office/officeart/2008/layout/AlternatingHexagons"/>
    <dgm:cxn modelId="{6E26B0A3-B2F8-4120-9535-3B99428E00CA}" type="presParOf" srcId="{F75BD10B-EC52-4BEB-911F-171A7AC83379}" destId="{D9E80D09-62E6-437B-B975-31C6B3C887D3}" srcOrd="0" destOrd="0" presId="urn:microsoft.com/office/officeart/2008/layout/AlternatingHexagons"/>
    <dgm:cxn modelId="{5B1203B6-3F57-48E1-83A0-A1DAA242B253}" type="presParOf" srcId="{F75BD10B-EC52-4BEB-911F-171A7AC83379}" destId="{AB51CC36-2A32-4D7E-878D-26565C60ED48}" srcOrd="1" destOrd="0" presId="urn:microsoft.com/office/officeart/2008/layout/AlternatingHexagons"/>
    <dgm:cxn modelId="{0B19EB30-A8FA-4C0B-985F-5426D5153564}" type="presParOf" srcId="{F75BD10B-EC52-4BEB-911F-171A7AC83379}" destId="{58B51F7B-84F1-4F2E-8991-EA651DB0A34C}" srcOrd="2" destOrd="0" presId="urn:microsoft.com/office/officeart/2008/layout/AlternatingHexagons"/>
    <dgm:cxn modelId="{678EED4B-24F4-4C49-A0F1-B2E47A708926}" type="presParOf" srcId="{F75BD10B-EC52-4BEB-911F-171A7AC83379}" destId="{B0F13016-DB28-4B03-B8E0-DD91D9E70F68}" srcOrd="3" destOrd="0" presId="urn:microsoft.com/office/officeart/2008/layout/AlternatingHexagons"/>
    <dgm:cxn modelId="{CDBED32E-52CC-45C9-899A-04BAF7DD866E}" type="presParOf" srcId="{F75BD10B-EC52-4BEB-911F-171A7AC83379}" destId="{EEC292E8-8404-4493-8702-21BED7C6291D}" srcOrd="4" destOrd="0" presId="urn:microsoft.com/office/officeart/2008/layout/AlternatingHexagons"/>
    <dgm:cxn modelId="{1E59109B-218C-487B-B316-DDA5543686B0}" type="presParOf" srcId="{E1B2C0C1-CAF7-4D95-BEE7-2D9A5FD1348E}" destId="{DAF0494F-9172-4ECF-8641-52EE3F6C8C2A}" srcOrd="3" destOrd="0" presId="urn:microsoft.com/office/officeart/2008/layout/AlternatingHexagons"/>
    <dgm:cxn modelId="{442F7FB7-1557-4CB7-8997-FFA2153E7B4B}" type="presParOf" srcId="{E1B2C0C1-CAF7-4D95-BEE7-2D9A5FD1348E}" destId="{82BA1E2C-E7AA-4707-AA37-CF8764BF29A8}" srcOrd="4" destOrd="0" presId="urn:microsoft.com/office/officeart/2008/layout/AlternatingHexagons"/>
    <dgm:cxn modelId="{49AA06AB-9CC9-452A-9AE9-3B6CD91B3AC2}" type="presParOf" srcId="{82BA1E2C-E7AA-4707-AA37-CF8764BF29A8}" destId="{259D0248-F91A-48BB-8788-A4AD64EC879C}" srcOrd="0" destOrd="0" presId="urn:microsoft.com/office/officeart/2008/layout/AlternatingHexagons"/>
    <dgm:cxn modelId="{FF4E2E9E-B32F-4E8D-B0E0-837C2170C96E}" type="presParOf" srcId="{82BA1E2C-E7AA-4707-AA37-CF8764BF29A8}" destId="{0D0608AC-5C20-43F6-9554-D43CFA1D1B67}" srcOrd="1" destOrd="0" presId="urn:microsoft.com/office/officeart/2008/layout/AlternatingHexagons"/>
    <dgm:cxn modelId="{DFC0EF76-E47E-4ACD-90B6-BE718F2862BC}" type="presParOf" srcId="{82BA1E2C-E7AA-4707-AA37-CF8764BF29A8}" destId="{3F2ED51E-40F4-4D42-9F8F-2479553511E1}" srcOrd="2" destOrd="0" presId="urn:microsoft.com/office/officeart/2008/layout/AlternatingHexagons"/>
    <dgm:cxn modelId="{9360D471-890E-4782-B0E4-BF949D349CCC}" type="presParOf" srcId="{82BA1E2C-E7AA-4707-AA37-CF8764BF29A8}" destId="{67F0F8C4-6AC2-4628-B2D1-373ED9A4C750}" srcOrd="3" destOrd="0" presId="urn:microsoft.com/office/officeart/2008/layout/AlternatingHexagons"/>
    <dgm:cxn modelId="{DCA574AF-07BD-4299-BF05-D178DE70EBC1}" type="presParOf" srcId="{82BA1E2C-E7AA-4707-AA37-CF8764BF29A8}" destId="{FD412E2D-ED79-4062-A950-FB4409EB2A58}"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3F4EA-BBF6-449C-BB29-F6C1714D9844}">
      <dsp:nvSpPr>
        <dsp:cNvPr id="0" name=""/>
        <dsp:cNvSpPr/>
      </dsp:nvSpPr>
      <dsp:spPr>
        <a:xfrm>
          <a:off x="-4179089" y="-641279"/>
          <a:ext cx="4979533" cy="4979533"/>
        </a:xfrm>
        <a:prstGeom prst="blockArc">
          <a:avLst>
            <a:gd name="adj1" fmla="val 18900000"/>
            <a:gd name="adj2" fmla="val 2700000"/>
            <a:gd name="adj3" fmla="val 434"/>
          </a:avLst>
        </a:pr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7B6591-DA20-4DA4-BDDB-058D7C461A9A}">
      <dsp:nvSpPr>
        <dsp:cNvPr id="0" name=""/>
        <dsp:cNvSpPr/>
      </dsp:nvSpPr>
      <dsp:spPr>
        <a:xfrm>
          <a:off x="419386" y="284223"/>
          <a:ext cx="6349273" cy="568742"/>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1439"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ADMIN</a:t>
          </a:r>
          <a:endParaRPr lang="en-IN" sz="3100" kern="1200" dirty="0"/>
        </a:p>
      </dsp:txBody>
      <dsp:txXfrm>
        <a:off x="419386" y="284223"/>
        <a:ext cx="6349273" cy="568742"/>
      </dsp:txXfrm>
    </dsp:sp>
    <dsp:sp modelId="{B98ED2C4-04D6-4C9B-A282-424310764F7F}">
      <dsp:nvSpPr>
        <dsp:cNvPr id="0" name=""/>
        <dsp:cNvSpPr/>
      </dsp:nvSpPr>
      <dsp:spPr>
        <a:xfrm>
          <a:off x="63922" y="213130"/>
          <a:ext cx="710928" cy="710928"/>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CDF6D7-FEAF-4047-B700-C976C9BAA1DB}">
      <dsp:nvSpPr>
        <dsp:cNvPr id="0" name=""/>
        <dsp:cNvSpPr/>
      </dsp:nvSpPr>
      <dsp:spPr>
        <a:xfrm>
          <a:off x="683360" y="1110060"/>
          <a:ext cx="6023200" cy="568742"/>
        </a:xfrm>
        <a:prstGeom prst="rect">
          <a:avLst/>
        </a:prstGeom>
        <a:solidFill>
          <a:schemeClr val="accent2">
            <a:hueOff val="1121052"/>
            <a:satOff val="-1191"/>
            <a:lumOff val="91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1439"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RESTAURANT OWNER</a:t>
          </a:r>
          <a:endParaRPr lang="en-IN" sz="3100" kern="1200" dirty="0"/>
        </a:p>
      </dsp:txBody>
      <dsp:txXfrm>
        <a:off x="683360" y="1110060"/>
        <a:ext cx="6023200" cy="568742"/>
      </dsp:txXfrm>
    </dsp:sp>
    <dsp:sp modelId="{2C67DC90-2776-453C-B106-1C681945F9A0}">
      <dsp:nvSpPr>
        <dsp:cNvPr id="0" name=""/>
        <dsp:cNvSpPr/>
      </dsp:nvSpPr>
      <dsp:spPr>
        <a:xfrm>
          <a:off x="389995" y="1066392"/>
          <a:ext cx="710928" cy="710928"/>
        </a:xfrm>
        <a:prstGeom prst="ellipse">
          <a:avLst/>
        </a:prstGeom>
        <a:solidFill>
          <a:schemeClr val="lt1">
            <a:hueOff val="0"/>
            <a:satOff val="0"/>
            <a:lumOff val="0"/>
            <a:alphaOff val="0"/>
          </a:schemeClr>
        </a:solidFill>
        <a:ln w="15875" cap="flat" cmpd="sng" algn="ctr">
          <a:solidFill>
            <a:schemeClr val="accent2">
              <a:hueOff val="1121052"/>
              <a:satOff val="-1191"/>
              <a:lumOff val="915"/>
              <a:alphaOff val="0"/>
            </a:schemeClr>
          </a:solidFill>
          <a:prstDash val="solid"/>
        </a:ln>
        <a:effectLst/>
      </dsp:spPr>
      <dsp:style>
        <a:lnRef idx="2">
          <a:scrgbClr r="0" g="0" b="0"/>
        </a:lnRef>
        <a:fillRef idx="1">
          <a:scrgbClr r="0" g="0" b="0"/>
        </a:fillRef>
        <a:effectRef idx="0">
          <a:scrgbClr r="0" g="0" b="0"/>
        </a:effectRef>
        <a:fontRef idx="minor"/>
      </dsp:style>
    </dsp:sp>
    <dsp:sp modelId="{299E611A-1F51-48B6-A7CF-F1CC6487779D}">
      <dsp:nvSpPr>
        <dsp:cNvPr id="0" name=""/>
        <dsp:cNvSpPr/>
      </dsp:nvSpPr>
      <dsp:spPr>
        <a:xfrm>
          <a:off x="745459" y="1990746"/>
          <a:ext cx="6023200" cy="568742"/>
        </a:xfrm>
        <a:prstGeom prst="rect">
          <a:avLst/>
        </a:prstGeom>
        <a:solidFill>
          <a:schemeClr val="accent2">
            <a:hueOff val="2242103"/>
            <a:satOff val="-2381"/>
            <a:lumOff val="18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1439"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CUSTOMER</a:t>
          </a:r>
          <a:endParaRPr lang="en-IN" sz="3100" kern="1200" dirty="0"/>
        </a:p>
      </dsp:txBody>
      <dsp:txXfrm>
        <a:off x="745459" y="1990746"/>
        <a:ext cx="6023200" cy="568742"/>
      </dsp:txXfrm>
    </dsp:sp>
    <dsp:sp modelId="{9800C7FB-D486-436F-894D-D3A32119AEB5}">
      <dsp:nvSpPr>
        <dsp:cNvPr id="0" name=""/>
        <dsp:cNvSpPr/>
      </dsp:nvSpPr>
      <dsp:spPr>
        <a:xfrm>
          <a:off x="389995" y="1919653"/>
          <a:ext cx="710928" cy="710928"/>
        </a:xfrm>
        <a:prstGeom prst="ellipse">
          <a:avLst/>
        </a:prstGeom>
        <a:solidFill>
          <a:schemeClr val="lt1">
            <a:hueOff val="0"/>
            <a:satOff val="0"/>
            <a:lumOff val="0"/>
            <a:alphaOff val="0"/>
          </a:schemeClr>
        </a:solidFill>
        <a:ln w="15875" cap="flat" cmpd="sng" algn="ctr">
          <a:solidFill>
            <a:schemeClr val="accent2">
              <a:hueOff val="2242103"/>
              <a:satOff val="-2381"/>
              <a:lumOff val="1830"/>
              <a:alphaOff val="0"/>
            </a:schemeClr>
          </a:solidFill>
          <a:prstDash val="solid"/>
        </a:ln>
        <a:effectLst/>
      </dsp:spPr>
      <dsp:style>
        <a:lnRef idx="2">
          <a:scrgbClr r="0" g="0" b="0"/>
        </a:lnRef>
        <a:fillRef idx="1">
          <a:scrgbClr r="0" g="0" b="0"/>
        </a:fillRef>
        <a:effectRef idx="0">
          <a:scrgbClr r="0" g="0" b="0"/>
        </a:effectRef>
        <a:fontRef idx="minor"/>
      </dsp:style>
    </dsp:sp>
    <dsp:sp modelId="{C78C25DE-439E-4E20-AFB5-5A5F2BD5A4DE}">
      <dsp:nvSpPr>
        <dsp:cNvPr id="0" name=""/>
        <dsp:cNvSpPr/>
      </dsp:nvSpPr>
      <dsp:spPr>
        <a:xfrm>
          <a:off x="419386" y="2844008"/>
          <a:ext cx="6349273" cy="568742"/>
        </a:xfrm>
        <a:prstGeom prst="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1439"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DELIVERY MAN</a:t>
          </a:r>
          <a:endParaRPr lang="en-IN" sz="3100" kern="1200" dirty="0"/>
        </a:p>
      </dsp:txBody>
      <dsp:txXfrm>
        <a:off x="419386" y="2844008"/>
        <a:ext cx="6349273" cy="568742"/>
      </dsp:txXfrm>
    </dsp:sp>
    <dsp:sp modelId="{8DABBDB8-48A7-482F-83D6-774F68187A3C}">
      <dsp:nvSpPr>
        <dsp:cNvPr id="0" name=""/>
        <dsp:cNvSpPr/>
      </dsp:nvSpPr>
      <dsp:spPr>
        <a:xfrm>
          <a:off x="63922" y="2772915"/>
          <a:ext cx="710928" cy="710928"/>
        </a:xfrm>
        <a:prstGeom prst="ellipse">
          <a:avLst/>
        </a:prstGeom>
        <a:solidFill>
          <a:schemeClr val="lt1">
            <a:hueOff val="0"/>
            <a:satOff val="0"/>
            <a:lumOff val="0"/>
            <a:alphaOff val="0"/>
          </a:schemeClr>
        </a:solidFill>
        <a:ln w="15875" cap="flat" cmpd="sng" algn="ctr">
          <a:solidFill>
            <a:schemeClr val="accent2">
              <a:hueOff val="3363155"/>
              <a:satOff val="-3572"/>
              <a:lumOff val="274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C314D-2068-417D-A172-57A1454FE8ED}">
      <dsp:nvSpPr>
        <dsp:cNvPr id="0" name=""/>
        <dsp:cNvSpPr/>
      </dsp:nvSpPr>
      <dsp:spPr>
        <a:xfrm>
          <a:off x="753" y="171931"/>
          <a:ext cx="2937838" cy="1762702"/>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Safety</a:t>
          </a:r>
          <a:endParaRPr lang="en-IN" sz="3900" kern="1200" dirty="0"/>
        </a:p>
      </dsp:txBody>
      <dsp:txXfrm>
        <a:off x="753" y="171931"/>
        <a:ext cx="2937838" cy="1762702"/>
      </dsp:txXfrm>
    </dsp:sp>
    <dsp:sp modelId="{8C81EFDD-E4A6-41FA-B08D-3C1C978805E2}">
      <dsp:nvSpPr>
        <dsp:cNvPr id="0" name=""/>
        <dsp:cNvSpPr/>
      </dsp:nvSpPr>
      <dsp:spPr>
        <a:xfrm>
          <a:off x="3232375" y="171931"/>
          <a:ext cx="2937838" cy="1762702"/>
        </a:xfrm>
        <a:prstGeom prst="rect">
          <a:avLst/>
        </a:prstGeom>
        <a:solidFill>
          <a:schemeClr val="accent3">
            <a:hueOff val="-4109389"/>
            <a:satOff val="4187"/>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Compatibility</a:t>
          </a:r>
          <a:endParaRPr lang="en-IN" sz="3900" kern="1200" dirty="0"/>
        </a:p>
      </dsp:txBody>
      <dsp:txXfrm>
        <a:off x="3232375" y="171931"/>
        <a:ext cx="2937838" cy="1762702"/>
      </dsp:txXfrm>
    </dsp:sp>
    <dsp:sp modelId="{9E0F7D3F-9054-4C55-9D27-35A5BD32BD39}">
      <dsp:nvSpPr>
        <dsp:cNvPr id="0" name=""/>
        <dsp:cNvSpPr/>
      </dsp:nvSpPr>
      <dsp:spPr>
        <a:xfrm>
          <a:off x="753" y="2228417"/>
          <a:ext cx="2937838" cy="1762702"/>
        </a:xfrm>
        <a:prstGeom prst="rect">
          <a:avLst/>
        </a:prstGeom>
        <a:solidFill>
          <a:schemeClr val="accent3">
            <a:hueOff val="-8218778"/>
            <a:satOff val="8375"/>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Performance</a:t>
          </a:r>
          <a:endParaRPr lang="en-IN" sz="3900" kern="1200" dirty="0"/>
        </a:p>
      </dsp:txBody>
      <dsp:txXfrm>
        <a:off x="753" y="2228417"/>
        <a:ext cx="2937838" cy="1762702"/>
      </dsp:txXfrm>
    </dsp:sp>
    <dsp:sp modelId="{DCFA7945-C66F-4066-85B2-C498BB7FA626}">
      <dsp:nvSpPr>
        <dsp:cNvPr id="0" name=""/>
        <dsp:cNvSpPr/>
      </dsp:nvSpPr>
      <dsp:spPr>
        <a:xfrm>
          <a:off x="3232375" y="2228417"/>
          <a:ext cx="2937838" cy="1762702"/>
        </a:xfrm>
        <a:prstGeom prst="rect">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Cost </a:t>
          </a:r>
          <a:endParaRPr lang="en-IN" sz="3900" kern="1200" dirty="0"/>
        </a:p>
      </dsp:txBody>
      <dsp:txXfrm>
        <a:off x="3232375" y="2228417"/>
        <a:ext cx="2937838" cy="1762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3F70A-F4EE-480F-B5D5-105F015EB626}">
      <dsp:nvSpPr>
        <dsp:cNvPr id="0" name=""/>
        <dsp:cNvSpPr/>
      </dsp:nvSpPr>
      <dsp:spPr>
        <a:xfrm rot="18000000">
          <a:off x="879" y="1453034"/>
          <a:ext cx="1869295" cy="1215042"/>
        </a:xfrm>
        <a:prstGeom prst="round2Same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80010" bIns="26670" numCol="1" spcCol="1270" anchor="ctr" anchorCtr="0">
          <a:noAutofit/>
        </a:bodyPr>
        <a:lstStyle/>
        <a:p>
          <a:pPr marL="0" lvl="0" indent="0" algn="ctr" defTabSz="933450">
            <a:lnSpc>
              <a:spcPct val="90000"/>
            </a:lnSpc>
            <a:spcBef>
              <a:spcPct val="0"/>
            </a:spcBef>
            <a:spcAft>
              <a:spcPct val="35000"/>
            </a:spcAft>
            <a:buNone/>
          </a:pPr>
          <a:r>
            <a:rPr lang="en-US" sz="2100" kern="1200" dirty="0"/>
            <a:t>Taking responsibilities</a:t>
          </a:r>
          <a:endParaRPr lang="en-IN" sz="2100" kern="1200" dirty="0"/>
        </a:p>
      </dsp:txBody>
      <dsp:txXfrm>
        <a:off x="85875" y="1497519"/>
        <a:ext cx="1750669" cy="1155729"/>
      </dsp:txXfrm>
    </dsp:sp>
    <dsp:sp modelId="{ABB01D16-28C1-409D-8A32-8A5ED8CC1C42}">
      <dsp:nvSpPr>
        <dsp:cNvPr id="0" name=""/>
        <dsp:cNvSpPr/>
      </dsp:nvSpPr>
      <dsp:spPr>
        <a:xfrm rot="20400000">
          <a:off x="1653591" y="66244"/>
          <a:ext cx="1869295" cy="1215042"/>
        </a:xfrm>
        <a:prstGeom prst="round2SameRect">
          <a:avLst/>
        </a:prstGeom>
        <a:solidFill>
          <a:schemeClr val="accent4">
            <a:hueOff val="445005"/>
            <a:satOff val="5948"/>
            <a:lumOff val="287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80010" bIns="26670" numCol="1" spcCol="1270" anchor="ctr" anchorCtr="0">
          <a:noAutofit/>
        </a:bodyPr>
        <a:lstStyle/>
        <a:p>
          <a:pPr marL="0" lvl="0" indent="0" algn="ctr" defTabSz="933450">
            <a:lnSpc>
              <a:spcPct val="90000"/>
            </a:lnSpc>
            <a:spcBef>
              <a:spcPct val="0"/>
            </a:spcBef>
            <a:spcAft>
              <a:spcPct val="35000"/>
            </a:spcAft>
            <a:buNone/>
          </a:pPr>
          <a:r>
            <a:rPr lang="en-US" sz="2100" kern="1200" dirty="0"/>
            <a:t>Verifying system details</a:t>
          </a:r>
          <a:endParaRPr lang="en-IN" sz="2100" kern="1200" dirty="0"/>
        </a:p>
      </dsp:txBody>
      <dsp:txXfrm>
        <a:off x="1723047" y="123768"/>
        <a:ext cx="1750669" cy="1155729"/>
      </dsp:txXfrm>
    </dsp:sp>
    <dsp:sp modelId="{BD80EFFB-BA91-46A6-88C6-5E2F91D6AD1C}">
      <dsp:nvSpPr>
        <dsp:cNvPr id="0" name=""/>
        <dsp:cNvSpPr/>
      </dsp:nvSpPr>
      <dsp:spPr>
        <a:xfrm rot="1200000">
          <a:off x="3811053" y="66244"/>
          <a:ext cx="1869295" cy="1215042"/>
        </a:xfrm>
        <a:prstGeom prst="round2SameRect">
          <a:avLst/>
        </a:prstGeom>
        <a:solidFill>
          <a:schemeClr val="accent4">
            <a:hueOff val="890010"/>
            <a:satOff val="11896"/>
            <a:lumOff val="57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80010" bIns="26670" numCol="1" spcCol="1270" anchor="ctr" anchorCtr="0">
          <a:noAutofit/>
        </a:bodyPr>
        <a:lstStyle/>
        <a:p>
          <a:pPr marL="0" lvl="0" indent="0" algn="ctr" defTabSz="933450">
            <a:lnSpc>
              <a:spcPct val="90000"/>
            </a:lnSpc>
            <a:spcBef>
              <a:spcPct val="0"/>
            </a:spcBef>
            <a:spcAft>
              <a:spcPct val="35000"/>
            </a:spcAft>
            <a:buNone/>
          </a:pPr>
          <a:r>
            <a:rPr lang="en-US" sz="2100" kern="1200" dirty="0"/>
            <a:t>Handling system details</a:t>
          </a:r>
          <a:endParaRPr lang="en-IN" sz="2100" kern="1200" dirty="0"/>
        </a:p>
      </dsp:txBody>
      <dsp:txXfrm>
        <a:off x="3860223" y="123768"/>
        <a:ext cx="1750669" cy="1155729"/>
      </dsp:txXfrm>
    </dsp:sp>
    <dsp:sp modelId="{0839C0CD-BE22-451F-A23C-86E6ACF1082A}">
      <dsp:nvSpPr>
        <dsp:cNvPr id="0" name=""/>
        <dsp:cNvSpPr/>
      </dsp:nvSpPr>
      <dsp:spPr>
        <a:xfrm rot="3600000">
          <a:off x="5463765" y="1453034"/>
          <a:ext cx="1869295" cy="1215042"/>
        </a:xfrm>
        <a:prstGeom prst="round2SameRect">
          <a:avLst/>
        </a:prstGeom>
        <a:solidFill>
          <a:schemeClr val="accent4">
            <a:hueOff val="1335015"/>
            <a:satOff val="17844"/>
            <a:lumOff val="86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80010" bIns="26670" numCol="1" spcCol="1270" anchor="ctr" anchorCtr="0">
          <a:noAutofit/>
        </a:bodyPr>
        <a:lstStyle/>
        <a:p>
          <a:pPr marL="0" lvl="0" indent="0" algn="ctr" defTabSz="933450">
            <a:lnSpc>
              <a:spcPct val="90000"/>
            </a:lnSpc>
            <a:spcBef>
              <a:spcPct val="0"/>
            </a:spcBef>
            <a:spcAft>
              <a:spcPct val="35000"/>
            </a:spcAft>
            <a:buNone/>
          </a:pPr>
          <a:r>
            <a:rPr lang="en-US" sz="2100" kern="1200" dirty="0"/>
            <a:t>Ensuring every other module</a:t>
          </a:r>
          <a:endParaRPr lang="en-IN" sz="2100" kern="1200" dirty="0"/>
        </a:p>
      </dsp:txBody>
      <dsp:txXfrm>
        <a:off x="5497395" y="1497519"/>
        <a:ext cx="1750669" cy="1155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3F70A-F4EE-480F-B5D5-105F015EB626}">
      <dsp:nvSpPr>
        <dsp:cNvPr id="0" name=""/>
        <dsp:cNvSpPr/>
      </dsp:nvSpPr>
      <dsp:spPr>
        <a:xfrm rot="18000000">
          <a:off x="879" y="1453034"/>
          <a:ext cx="1869295" cy="1215042"/>
        </a:xfrm>
        <a:prstGeom prst="round2Same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80010" bIns="26670" numCol="1" spcCol="1270" anchor="ctr" anchorCtr="0">
          <a:noAutofit/>
        </a:bodyPr>
        <a:lstStyle/>
        <a:p>
          <a:pPr marL="0" lvl="0" indent="0" algn="ctr" defTabSz="933450">
            <a:lnSpc>
              <a:spcPct val="90000"/>
            </a:lnSpc>
            <a:spcBef>
              <a:spcPct val="0"/>
            </a:spcBef>
            <a:spcAft>
              <a:spcPct val="35000"/>
            </a:spcAft>
            <a:buNone/>
          </a:pPr>
          <a:r>
            <a:rPr lang="en-US" sz="2100" kern="1200" dirty="0"/>
            <a:t>Coordinating with staff</a:t>
          </a:r>
          <a:endParaRPr lang="en-IN" sz="2100" kern="1200" dirty="0"/>
        </a:p>
      </dsp:txBody>
      <dsp:txXfrm>
        <a:off x="85875" y="1497519"/>
        <a:ext cx="1750669" cy="1155729"/>
      </dsp:txXfrm>
    </dsp:sp>
    <dsp:sp modelId="{ABB01D16-28C1-409D-8A32-8A5ED8CC1C42}">
      <dsp:nvSpPr>
        <dsp:cNvPr id="0" name=""/>
        <dsp:cNvSpPr/>
      </dsp:nvSpPr>
      <dsp:spPr>
        <a:xfrm rot="20400000">
          <a:off x="1653591" y="66244"/>
          <a:ext cx="1869295" cy="1215042"/>
        </a:xfrm>
        <a:prstGeom prst="round2SameRect">
          <a:avLst/>
        </a:prstGeom>
        <a:solidFill>
          <a:schemeClr val="accent4">
            <a:hueOff val="445005"/>
            <a:satOff val="5948"/>
            <a:lumOff val="287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80010" bIns="26670" numCol="1" spcCol="1270" anchor="ctr" anchorCtr="0">
          <a:noAutofit/>
        </a:bodyPr>
        <a:lstStyle/>
        <a:p>
          <a:pPr marL="0" lvl="0" indent="0" algn="ctr" defTabSz="933450">
            <a:lnSpc>
              <a:spcPct val="90000"/>
            </a:lnSpc>
            <a:spcBef>
              <a:spcPct val="0"/>
            </a:spcBef>
            <a:spcAft>
              <a:spcPct val="35000"/>
            </a:spcAft>
            <a:buNone/>
          </a:pPr>
          <a:r>
            <a:rPr lang="en-US" sz="2100" kern="1200" dirty="0"/>
            <a:t>Observing and preparation and serving of food</a:t>
          </a:r>
          <a:endParaRPr lang="en-IN" sz="2100" kern="1200" dirty="0"/>
        </a:p>
      </dsp:txBody>
      <dsp:txXfrm>
        <a:off x="1723047" y="123768"/>
        <a:ext cx="1750669" cy="1155729"/>
      </dsp:txXfrm>
    </dsp:sp>
    <dsp:sp modelId="{BD80EFFB-BA91-46A6-88C6-5E2F91D6AD1C}">
      <dsp:nvSpPr>
        <dsp:cNvPr id="0" name=""/>
        <dsp:cNvSpPr/>
      </dsp:nvSpPr>
      <dsp:spPr>
        <a:xfrm rot="1200000">
          <a:off x="3811053" y="66244"/>
          <a:ext cx="1869295" cy="1215042"/>
        </a:xfrm>
        <a:prstGeom prst="round2SameRect">
          <a:avLst/>
        </a:prstGeom>
        <a:solidFill>
          <a:schemeClr val="accent4">
            <a:hueOff val="890010"/>
            <a:satOff val="11896"/>
            <a:lumOff val="57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80010" bIns="26670" numCol="1" spcCol="1270" anchor="ctr" anchorCtr="0">
          <a:noAutofit/>
        </a:bodyPr>
        <a:lstStyle/>
        <a:p>
          <a:pPr marL="0" lvl="0" indent="0" algn="ctr" defTabSz="933450">
            <a:lnSpc>
              <a:spcPct val="90000"/>
            </a:lnSpc>
            <a:spcBef>
              <a:spcPct val="0"/>
            </a:spcBef>
            <a:spcAft>
              <a:spcPct val="35000"/>
            </a:spcAft>
            <a:buNone/>
          </a:pPr>
          <a:r>
            <a:rPr lang="en-US" sz="2100" kern="1200" dirty="0"/>
            <a:t>Maintaining inventories </a:t>
          </a:r>
          <a:endParaRPr lang="en-IN" sz="2100" kern="1200" dirty="0"/>
        </a:p>
      </dsp:txBody>
      <dsp:txXfrm>
        <a:off x="3860223" y="123768"/>
        <a:ext cx="1750669" cy="1155729"/>
      </dsp:txXfrm>
    </dsp:sp>
    <dsp:sp modelId="{0839C0CD-BE22-451F-A23C-86E6ACF1082A}">
      <dsp:nvSpPr>
        <dsp:cNvPr id="0" name=""/>
        <dsp:cNvSpPr/>
      </dsp:nvSpPr>
      <dsp:spPr>
        <a:xfrm rot="3600000">
          <a:off x="5463765" y="1453034"/>
          <a:ext cx="1869295" cy="1215042"/>
        </a:xfrm>
        <a:prstGeom prst="round2SameRect">
          <a:avLst/>
        </a:prstGeom>
        <a:solidFill>
          <a:schemeClr val="accent4">
            <a:hueOff val="1335015"/>
            <a:satOff val="17844"/>
            <a:lumOff val="86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8001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Adhering to food safety regulations</a:t>
          </a:r>
          <a:endParaRPr lang="en-IN" sz="2100" kern="1200" dirty="0"/>
        </a:p>
      </dsp:txBody>
      <dsp:txXfrm>
        <a:off x="5497395" y="1497519"/>
        <a:ext cx="1750669" cy="11557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3F70A-F4EE-480F-B5D5-105F015EB626}">
      <dsp:nvSpPr>
        <dsp:cNvPr id="0" name=""/>
        <dsp:cNvSpPr/>
      </dsp:nvSpPr>
      <dsp:spPr>
        <a:xfrm rot="18000000">
          <a:off x="879" y="1453034"/>
          <a:ext cx="1869295" cy="1215042"/>
        </a:xfrm>
        <a:prstGeom prst="round2Same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Interact with system</a:t>
          </a:r>
          <a:endParaRPr lang="en-IN" sz="2800" kern="1200" dirty="0"/>
        </a:p>
      </dsp:txBody>
      <dsp:txXfrm>
        <a:off x="85875" y="1497519"/>
        <a:ext cx="1750669" cy="1155729"/>
      </dsp:txXfrm>
    </dsp:sp>
    <dsp:sp modelId="{ABB01D16-28C1-409D-8A32-8A5ED8CC1C42}">
      <dsp:nvSpPr>
        <dsp:cNvPr id="0" name=""/>
        <dsp:cNvSpPr/>
      </dsp:nvSpPr>
      <dsp:spPr>
        <a:xfrm rot="20400000">
          <a:off x="1653591" y="66244"/>
          <a:ext cx="1869295" cy="1215042"/>
        </a:xfrm>
        <a:prstGeom prst="round2SameRect">
          <a:avLst/>
        </a:prstGeom>
        <a:solidFill>
          <a:schemeClr val="accent4">
            <a:hueOff val="445005"/>
            <a:satOff val="5948"/>
            <a:lumOff val="287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Plays role as an end user</a:t>
          </a:r>
          <a:endParaRPr lang="en-IN" sz="2800" kern="1200" dirty="0"/>
        </a:p>
      </dsp:txBody>
      <dsp:txXfrm>
        <a:off x="1723047" y="123768"/>
        <a:ext cx="1750669" cy="1155729"/>
      </dsp:txXfrm>
    </dsp:sp>
    <dsp:sp modelId="{9433D45D-0E45-4267-BF21-9480BA75F8FD}">
      <dsp:nvSpPr>
        <dsp:cNvPr id="0" name=""/>
        <dsp:cNvSpPr/>
      </dsp:nvSpPr>
      <dsp:spPr>
        <a:xfrm rot="1200000">
          <a:off x="3811053" y="66244"/>
          <a:ext cx="1869295" cy="1215042"/>
        </a:xfrm>
        <a:prstGeom prst="round2SameRect">
          <a:avLst/>
        </a:prstGeom>
        <a:solidFill>
          <a:schemeClr val="accent4">
            <a:hueOff val="890010"/>
            <a:satOff val="11896"/>
            <a:lumOff val="575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Orders the meal</a:t>
          </a:r>
          <a:endParaRPr lang="en-IN" sz="2800" kern="1200" dirty="0"/>
        </a:p>
      </dsp:txBody>
      <dsp:txXfrm>
        <a:off x="3860223" y="123768"/>
        <a:ext cx="1750669" cy="1155729"/>
      </dsp:txXfrm>
    </dsp:sp>
    <dsp:sp modelId="{0839C0CD-BE22-451F-A23C-86E6ACF1082A}">
      <dsp:nvSpPr>
        <dsp:cNvPr id="0" name=""/>
        <dsp:cNvSpPr/>
      </dsp:nvSpPr>
      <dsp:spPr>
        <a:xfrm rot="3600000">
          <a:off x="5463765" y="1453034"/>
          <a:ext cx="1869295" cy="1215042"/>
        </a:xfrm>
        <a:prstGeom prst="round2SameRect">
          <a:avLst/>
        </a:prstGeom>
        <a:solidFill>
          <a:schemeClr val="accent4">
            <a:hueOff val="1335015"/>
            <a:satOff val="17844"/>
            <a:lumOff val="86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Achieve special privileges </a:t>
          </a:r>
          <a:endParaRPr lang="en-IN" sz="2800" kern="1200" dirty="0"/>
        </a:p>
      </dsp:txBody>
      <dsp:txXfrm>
        <a:off x="5497395" y="1497519"/>
        <a:ext cx="1750669" cy="11557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3F70A-F4EE-480F-B5D5-105F015EB626}">
      <dsp:nvSpPr>
        <dsp:cNvPr id="0" name=""/>
        <dsp:cNvSpPr/>
      </dsp:nvSpPr>
      <dsp:spPr>
        <a:xfrm rot="19200000">
          <a:off x="2267" y="1100052"/>
          <a:ext cx="2245303" cy="1459447"/>
        </a:xfrm>
        <a:prstGeom prst="round2Same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41910" rIns="12573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Gets an order request</a:t>
          </a:r>
          <a:endParaRPr lang="en-IN" sz="3300" kern="1200" dirty="0"/>
        </a:p>
      </dsp:txBody>
      <dsp:txXfrm>
        <a:off x="96408" y="1162962"/>
        <a:ext cx="2102815" cy="1388203"/>
      </dsp:txXfrm>
    </dsp:sp>
    <dsp:sp modelId="{07A5D654-D2D1-4DCD-84E0-0F03170E5FDB}">
      <dsp:nvSpPr>
        <dsp:cNvPr id="0" name=""/>
        <dsp:cNvSpPr/>
      </dsp:nvSpPr>
      <dsp:spPr>
        <a:xfrm>
          <a:off x="2544318" y="174821"/>
          <a:ext cx="2245303" cy="1459447"/>
        </a:xfrm>
        <a:prstGeom prst="round2SameRect">
          <a:avLst/>
        </a:prstGeom>
        <a:solidFill>
          <a:schemeClr val="accent4">
            <a:hueOff val="667507"/>
            <a:satOff val="8922"/>
            <a:lumOff val="431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41910" rIns="12573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Goes to desire location</a:t>
          </a:r>
          <a:endParaRPr lang="en-IN" sz="3300" kern="1200" dirty="0"/>
        </a:p>
      </dsp:txBody>
      <dsp:txXfrm>
        <a:off x="2615562" y="246065"/>
        <a:ext cx="2102815" cy="1388203"/>
      </dsp:txXfrm>
    </dsp:sp>
    <dsp:sp modelId="{0839C0CD-BE22-451F-A23C-86E6ACF1082A}">
      <dsp:nvSpPr>
        <dsp:cNvPr id="0" name=""/>
        <dsp:cNvSpPr/>
      </dsp:nvSpPr>
      <dsp:spPr>
        <a:xfrm rot="2400000">
          <a:off x="5086369" y="1100052"/>
          <a:ext cx="2245303" cy="1459447"/>
        </a:xfrm>
        <a:prstGeom prst="round2SameRect">
          <a:avLst/>
        </a:prstGeom>
        <a:solidFill>
          <a:schemeClr val="accent4">
            <a:hueOff val="1335015"/>
            <a:satOff val="17844"/>
            <a:lumOff val="86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41910" rIns="12573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Deliver the meal to the customer</a:t>
          </a:r>
          <a:endParaRPr lang="en-IN" sz="3300" kern="1200" dirty="0"/>
        </a:p>
      </dsp:txBody>
      <dsp:txXfrm>
        <a:off x="5134716" y="1162962"/>
        <a:ext cx="2102815" cy="13882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DCBD8-53F2-47D7-BACC-42A250077254}">
      <dsp:nvSpPr>
        <dsp:cNvPr id="0" name=""/>
        <dsp:cNvSpPr/>
      </dsp:nvSpPr>
      <dsp:spPr>
        <a:xfrm rot="5400000">
          <a:off x="2414835" y="79937"/>
          <a:ext cx="1206833" cy="1049945"/>
        </a:xfrm>
        <a:prstGeom prst="hexagon">
          <a:avLst>
            <a:gd name="adj" fmla="val 25000"/>
            <a:gd name="vf" fmla="val 1154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Sign</a:t>
          </a:r>
          <a:r>
            <a:rPr lang="en-US" sz="1200" kern="1200" dirty="0"/>
            <a:t> </a:t>
          </a:r>
          <a:r>
            <a:rPr lang="en-US" sz="1600" kern="1200" dirty="0"/>
            <a:t>up</a:t>
          </a:r>
          <a:endParaRPr lang="en-IN" sz="1200" kern="1200" dirty="0"/>
        </a:p>
      </dsp:txBody>
      <dsp:txXfrm rot="-5400000">
        <a:off x="2656895" y="189558"/>
        <a:ext cx="722713" cy="830703"/>
      </dsp:txXfrm>
    </dsp:sp>
    <dsp:sp modelId="{0294B600-C06A-4612-AEAE-DC8DB78C1F83}">
      <dsp:nvSpPr>
        <dsp:cNvPr id="0" name=""/>
        <dsp:cNvSpPr/>
      </dsp:nvSpPr>
      <dsp:spPr>
        <a:xfrm>
          <a:off x="3575085" y="242859"/>
          <a:ext cx="1346826" cy="724100"/>
        </a:xfrm>
        <a:prstGeom prst="rect">
          <a:avLst/>
        </a:prstGeom>
        <a:noFill/>
        <a:ln>
          <a:noFill/>
        </a:ln>
        <a:effectLst/>
      </dsp:spPr>
      <dsp:style>
        <a:lnRef idx="0">
          <a:scrgbClr r="0" g="0" b="0"/>
        </a:lnRef>
        <a:fillRef idx="0">
          <a:scrgbClr r="0" g="0" b="0"/>
        </a:fillRef>
        <a:effectRef idx="0">
          <a:scrgbClr r="0" g="0" b="0"/>
        </a:effectRef>
        <a:fontRef idx="minor"/>
      </dsp:style>
    </dsp:sp>
    <dsp:sp modelId="{DDDA05A8-D80C-49C4-BC3C-7D9D3D446B46}">
      <dsp:nvSpPr>
        <dsp:cNvPr id="0" name=""/>
        <dsp:cNvSpPr/>
      </dsp:nvSpPr>
      <dsp:spPr>
        <a:xfrm rot="5400000">
          <a:off x="1280894" y="79937"/>
          <a:ext cx="1206833" cy="1049945"/>
        </a:xfrm>
        <a:prstGeom prst="hexagon">
          <a:avLst>
            <a:gd name="adj" fmla="val 25000"/>
            <a:gd name="vf" fmla="val 1154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Login</a:t>
          </a:r>
          <a:endParaRPr lang="en-IN" sz="2400" kern="1200" dirty="0"/>
        </a:p>
      </dsp:txBody>
      <dsp:txXfrm rot="-5400000">
        <a:off x="1522954" y="189558"/>
        <a:ext cx="722713" cy="830703"/>
      </dsp:txXfrm>
    </dsp:sp>
    <dsp:sp modelId="{D9E80D09-62E6-437B-B975-31C6B3C887D3}">
      <dsp:nvSpPr>
        <dsp:cNvPr id="0" name=""/>
        <dsp:cNvSpPr/>
      </dsp:nvSpPr>
      <dsp:spPr>
        <a:xfrm rot="5400000">
          <a:off x="1845692" y="1104297"/>
          <a:ext cx="1206833" cy="1049945"/>
        </a:xfrm>
        <a:prstGeom prst="hexagon">
          <a:avLst>
            <a:gd name="adj" fmla="val 25000"/>
            <a:gd name="vf" fmla="val 11547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Provides</a:t>
          </a:r>
          <a:r>
            <a:rPr lang="en-US" sz="1200" kern="1200" baseline="0" dirty="0"/>
            <a:t> occasional Services</a:t>
          </a:r>
          <a:endParaRPr lang="en-IN" sz="1200" kern="1200" dirty="0"/>
        </a:p>
      </dsp:txBody>
      <dsp:txXfrm rot="-5400000">
        <a:off x="2087752" y="1213918"/>
        <a:ext cx="722713" cy="830703"/>
      </dsp:txXfrm>
    </dsp:sp>
    <dsp:sp modelId="{AB51CC36-2A32-4D7E-878D-26565C60ED48}">
      <dsp:nvSpPr>
        <dsp:cNvPr id="0" name=""/>
        <dsp:cNvSpPr/>
      </dsp:nvSpPr>
      <dsp:spPr>
        <a:xfrm>
          <a:off x="577310" y="1267219"/>
          <a:ext cx="1303380" cy="724100"/>
        </a:xfrm>
        <a:prstGeom prst="rect">
          <a:avLst/>
        </a:prstGeom>
        <a:noFill/>
        <a:ln>
          <a:noFill/>
        </a:ln>
        <a:effectLst/>
      </dsp:spPr>
      <dsp:style>
        <a:lnRef idx="0">
          <a:scrgbClr r="0" g="0" b="0"/>
        </a:lnRef>
        <a:fillRef idx="0">
          <a:scrgbClr r="0" g="0" b="0"/>
        </a:fillRef>
        <a:effectRef idx="0">
          <a:scrgbClr r="0" g="0" b="0"/>
        </a:effectRef>
        <a:fontRef idx="minor"/>
      </dsp:style>
    </dsp:sp>
    <dsp:sp modelId="{EEC292E8-8404-4493-8702-21BED7C6291D}">
      <dsp:nvSpPr>
        <dsp:cNvPr id="0" name=""/>
        <dsp:cNvSpPr/>
      </dsp:nvSpPr>
      <dsp:spPr>
        <a:xfrm rot="5400000">
          <a:off x="676883" y="1104297"/>
          <a:ext cx="1206833" cy="1049945"/>
        </a:xfrm>
        <a:prstGeom prst="hexagon">
          <a:avLst>
            <a:gd name="adj" fmla="val 2500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Provides menu</a:t>
          </a:r>
          <a:endParaRPr lang="en-IN" sz="2000" kern="1200" dirty="0"/>
        </a:p>
      </dsp:txBody>
      <dsp:txXfrm rot="-5400000">
        <a:off x="918943" y="1213918"/>
        <a:ext cx="722713" cy="830703"/>
      </dsp:txXfrm>
    </dsp:sp>
    <dsp:sp modelId="{259D0248-F91A-48BB-8788-A4AD64EC879C}">
      <dsp:nvSpPr>
        <dsp:cNvPr id="0" name=""/>
        <dsp:cNvSpPr/>
      </dsp:nvSpPr>
      <dsp:spPr>
        <a:xfrm rot="5400000">
          <a:off x="1376145" y="2209925"/>
          <a:ext cx="1206833" cy="1049945"/>
        </a:xfrm>
        <a:prstGeom prst="hexagon">
          <a:avLst>
            <a:gd name="adj" fmla="val 25000"/>
            <a:gd name="vf" fmla="val 11547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Order History</a:t>
          </a:r>
          <a:endParaRPr lang="en-IN" sz="1200" kern="1200" dirty="0"/>
        </a:p>
      </dsp:txBody>
      <dsp:txXfrm rot="-5400000">
        <a:off x="1618205" y="2319546"/>
        <a:ext cx="722713" cy="830703"/>
      </dsp:txXfrm>
    </dsp:sp>
    <dsp:sp modelId="{0D0608AC-5C20-43F6-9554-D43CFA1D1B67}">
      <dsp:nvSpPr>
        <dsp:cNvPr id="0" name=""/>
        <dsp:cNvSpPr/>
      </dsp:nvSpPr>
      <dsp:spPr>
        <a:xfrm>
          <a:off x="3575085" y="2291580"/>
          <a:ext cx="1346826" cy="724100"/>
        </a:xfrm>
        <a:prstGeom prst="rect">
          <a:avLst/>
        </a:prstGeom>
        <a:noFill/>
        <a:ln>
          <a:noFill/>
        </a:ln>
        <a:effectLst/>
      </dsp:spPr>
      <dsp:style>
        <a:lnRef idx="0">
          <a:scrgbClr r="0" g="0" b="0"/>
        </a:lnRef>
        <a:fillRef idx="0">
          <a:scrgbClr r="0" g="0" b="0"/>
        </a:fillRef>
        <a:effectRef idx="0">
          <a:scrgbClr r="0" g="0" b="0"/>
        </a:effectRef>
        <a:fontRef idx="minor"/>
      </dsp:style>
    </dsp:sp>
    <dsp:sp modelId="{FD412E2D-ED79-4062-A950-FB4409EB2A58}">
      <dsp:nvSpPr>
        <dsp:cNvPr id="0" name=""/>
        <dsp:cNvSpPr/>
      </dsp:nvSpPr>
      <dsp:spPr>
        <a:xfrm rot="5400000">
          <a:off x="208512" y="2124457"/>
          <a:ext cx="1206833" cy="1049945"/>
        </a:xfrm>
        <a:prstGeom prst="hexagon">
          <a:avLst>
            <a:gd name="adj" fmla="val 25000"/>
            <a:gd name="vf" fmla="val 1154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Gains</a:t>
          </a:r>
          <a:r>
            <a:rPr lang="en-US" sz="1800" kern="1200" dirty="0"/>
            <a:t> </a:t>
          </a:r>
          <a:r>
            <a:rPr lang="en-US" sz="1400" kern="1200" dirty="0"/>
            <a:t>payment</a:t>
          </a:r>
          <a:r>
            <a:rPr lang="en-US" sz="1800" kern="1200" dirty="0"/>
            <a:t> from admin</a:t>
          </a:r>
          <a:endParaRPr lang="en-IN" sz="1800" kern="1200" dirty="0"/>
        </a:p>
      </dsp:txBody>
      <dsp:txXfrm rot="-5400000">
        <a:off x="450572" y="2234078"/>
        <a:ext cx="722713" cy="830703"/>
      </dsp:txXfrm>
    </dsp:sp>
    <dsp:sp modelId="{8F03D27E-6EE0-48E7-9AAF-5E4891BB9F2A}">
      <dsp:nvSpPr>
        <dsp:cNvPr id="0" name=""/>
        <dsp:cNvSpPr/>
      </dsp:nvSpPr>
      <dsp:spPr>
        <a:xfrm rot="5400000">
          <a:off x="602820" y="3154510"/>
          <a:ext cx="1206833" cy="1049945"/>
        </a:xfrm>
        <a:prstGeom prst="hexagon">
          <a:avLst>
            <a:gd name="adj" fmla="val 25000"/>
            <a:gd name="vf" fmla="val 1154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Order History</a:t>
          </a:r>
          <a:endParaRPr lang="en-IN" sz="1200" kern="1200" dirty="0"/>
        </a:p>
      </dsp:txBody>
      <dsp:txXfrm rot="-5400000">
        <a:off x="844880" y="3264131"/>
        <a:ext cx="722713" cy="830703"/>
      </dsp:txXfrm>
    </dsp:sp>
    <dsp:sp modelId="{B6C8196B-E586-4967-9832-8825E4FCEC93}">
      <dsp:nvSpPr>
        <dsp:cNvPr id="0" name=""/>
        <dsp:cNvSpPr/>
      </dsp:nvSpPr>
      <dsp:spPr>
        <a:xfrm>
          <a:off x="577310" y="3315940"/>
          <a:ext cx="1303380" cy="724100"/>
        </a:xfrm>
        <a:prstGeom prst="rect">
          <a:avLst/>
        </a:prstGeom>
        <a:noFill/>
        <a:ln>
          <a:noFill/>
        </a:ln>
        <a:effectLst/>
      </dsp:spPr>
      <dsp:style>
        <a:lnRef idx="0">
          <a:scrgbClr r="0" g="0" b="0"/>
        </a:lnRef>
        <a:fillRef idx="0">
          <a:scrgbClr r="0" g="0" b="0"/>
        </a:fillRef>
        <a:effectRef idx="0">
          <a:scrgbClr r="0" g="0" b="0"/>
        </a:effectRef>
        <a:fontRef idx="minor"/>
      </dsp:style>
    </dsp:sp>
    <dsp:sp modelId="{7D513D49-6734-459B-AF55-3BC13D144A2E}">
      <dsp:nvSpPr>
        <dsp:cNvPr id="0" name=""/>
        <dsp:cNvSpPr/>
      </dsp:nvSpPr>
      <dsp:spPr>
        <a:xfrm rot="5400000">
          <a:off x="1896562" y="3154510"/>
          <a:ext cx="1206833" cy="1049945"/>
        </a:xfrm>
        <a:prstGeom prst="hexagon">
          <a:avLst>
            <a:gd name="adj" fmla="val 25000"/>
            <a:gd name="vf" fmla="val 11547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Advertisement</a:t>
          </a:r>
          <a:endParaRPr lang="en-IN" sz="1400" kern="1200" dirty="0"/>
        </a:p>
      </dsp:txBody>
      <dsp:txXfrm rot="-5400000">
        <a:off x="2138622" y="3264131"/>
        <a:ext cx="722713" cy="8307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DCBD8-53F2-47D7-BACC-42A250077254}">
      <dsp:nvSpPr>
        <dsp:cNvPr id="0" name=""/>
        <dsp:cNvSpPr/>
      </dsp:nvSpPr>
      <dsp:spPr>
        <a:xfrm rot="5400000">
          <a:off x="2325865" y="180366"/>
          <a:ext cx="1527561" cy="1328978"/>
        </a:xfrm>
        <a:prstGeom prst="hexagon">
          <a:avLst>
            <a:gd name="adj" fmla="val 25000"/>
            <a:gd name="vf" fmla="val 1154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Manage Category</a:t>
          </a:r>
          <a:endParaRPr lang="en-IN" sz="1600" kern="1200" dirty="0"/>
        </a:p>
      </dsp:txBody>
      <dsp:txXfrm rot="-5400000">
        <a:off x="2632255" y="319120"/>
        <a:ext cx="914780" cy="1051471"/>
      </dsp:txXfrm>
    </dsp:sp>
    <dsp:sp modelId="{0294B600-C06A-4612-AEAE-DC8DB78C1F83}">
      <dsp:nvSpPr>
        <dsp:cNvPr id="0" name=""/>
        <dsp:cNvSpPr/>
      </dsp:nvSpPr>
      <dsp:spPr>
        <a:xfrm>
          <a:off x="3794463" y="386587"/>
          <a:ext cx="1704758" cy="916537"/>
        </a:xfrm>
        <a:prstGeom prst="rect">
          <a:avLst/>
        </a:prstGeom>
        <a:noFill/>
        <a:ln>
          <a:noFill/>
        </a:ln>
        <a:effectLst/>
      </dsp:spPr>
      <dsp:style>
        <a:lnRef idx="0">
          <a:scrgbClr r="0" g="0" b="0"/>
        </a:lnRef>
        <a:fillRef idx="0">
          <a:scrgbClr r="0" g="0" b="0"/>
        </a:fillRef>
        <a:effectRef idx="0">
          <a:scrgbClr r="0" g="0" b="0"/>
        </a:effectRef>
        <a:fontRef idx="minor"/>
      </dsp:style>
    </dsp:sp>
    <dsp:sp modelId="{DDDA05A8-D80C-49C4-BC3C-7D9D3D446B46}">
      <dsp:nvSpPr>
        <dsp:cNvPr id="0" name=""/>
        <dsp:cNvSpPr/>
      </dsp:nvSpPr>
      <dsp:spPr>
        <a:xfrm rot="5400000">
          <a:off x="890568" y="180366"/>
          <a:ext cx="1527561" cy="1328978"/>
        </a:xfrm>
        <a:prstGeom prst="hexagon">
          <a:avLst>
            <a:gd name="adj" fmla="val 25000"/>
            <a:gd name="vf" fmla="val 1154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Login</a:t>
          </a:r>
          <a:endParaRPr lang="en-IN" sz="2400" kern="1200" dirty="0"/>
        </a:p>
      </dsp:txBody>
      <dsp:txXfrm rot="-5400000">
        <a:off x="1196958" y="319120"/>
        <a:ext cx="914780" cy="1051471"/>
      </dsp:txXfrm>
    </dsp:sp>
    <dsp:sp modelId="{D9E80D09-62E6-437B-B975-31C6B3C887D3}">
      <dsp:nvSpPr>
        <dsp:cNvPr id="0" name=""/>
        <dsp:cNvSpPr/>
      </dsp:nvSpPr>
      <dsp:spPr>
        <a:xfrm rot="5400000">
          <a:off x="1605467" y="1476960"/>
          <a:ext cx="1527561" cy="1328978"/>
        </a:xfrm>
        <a:prstGeom prst="hexagon">
          <a:avLst>
            <a:gd name="adj" fmla="val 25000"/>
            <a:gd name="vf" fmla="val 11547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Manage Feedback</a:t>
          </a:r>
          <a:endParaRPr lang="en-IN" sz="1600" kern="1200" dirty="0"/>
        </a:p>
      </dsp:txBody>
      <dsp:txXfrm rot="-5400000">
        <a:off x="1911857" y="1615714"/>
        <a:ext cx="914780" cy="1051471"/>
      </dsp:txXfrm>
    </dsp:sp>
    <dsp:sp modelId="{AB51CC36-2A32-4D7E-878D-26565C60ED48}">
      <dsp:nvSpPr>
        <dsp:cNvPr id="0" name=""/>
        <dsp:cNvSpPr/>
      </dsp:nvSpPr>
      <dsp:spPr>
        <a:xfrm>
          <a:off x="0" y="1683181"/>
          <a:ext cx="1649766" cy="916537"/>
        </a:xfrm>
        <a:prstGeom prst="rect">
          <a:avLst/>
        </a:prstGeom>
        <a:noFill/>
        <a:ln>
          <a:noFill/>
        </a:ln>
        <a:effectLst/>
      </dsp:spPr>
      <dsp:style>
        <a:lnRef idx="0">
          <a:scrgbClr r="0" g="0" b="0"/>
        </a:lnRef>
        <a:fillRef idx="0">
          <a:scrgbClr r="0" g="0" b="0"/>
        </a:fillRef>
        <a:effectRef idx="0">
          <a:scrgbClr r="0" g="0" b="0"/>
        </a:effectRef>
        <a:fontRef idx="minor"/>
      </dsp:style>
    </dsp:sp>
    <dsp:sp modelId="{EEC292E8-8404-4493-8702-21BED7C6291D}">
      <dsp:nvSpPr>
        <dsp:cNvPr id="0" name=""/>
        <dsp:cNvSpPr/>
      </dsp:nvSpPr>
      <dsp:spPr>
        <a:xfrm rot="5400000">
          <a:off x="3040764" y="1476960"/>
          <a:ext cx="1527561" cy="1328978"/>
        </a:xfrm>
        <a:prstGeom prst="hexagon">
          <a:avLst>
            <a:gd name="adj" fmla="val 2500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View Order</a:t>
          </a:r>
          <a:endParaRPr lang="en-IN" sz="2400" kern="1200" dirty="0"/>
        </a:p>
      </dsp:txBody>
      <dsp:txXfrm rot="-5400000">
        <a:off x="3347154" y="1615714"/>
        <a:ext cx="914780" cy="1051471"/>
      </dsp:txXfrm>
    </dsp:sp>
    <dsp:sp modelId="{259D0248-F91A-48BB-8788-A4AD64EC879C}">
      <dsp:nvSpPr>
        <dsp:cNvPr id="0" name=""/>
        <dsp:cNvSpPr/>
      </dsp:nvSpPr>
      <dsp:spPr>
        <a:xfrm rot="5400000">
          <a:off x="2325865" y="2773555"/>
          <a:ext cx="1527561" cy="1328978"/>
        </a:xfrm>
        <a:prstGeom prst="hexagon">
          <a:avLst>
            <a:gd name="adj" fmla="val 25000"/>
            <a:gd name="vf" fmla="val 11547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Payment Mode</a:t>
          </a:r>
          <a:endParaRPr lang="en-IN" sz="1600" kern="1200" dirty="0"/>
        </a:p>
      </dsp:txBody>
      <dsp:txXfrm rot="-5400000">
        <a:off x="2632255" y="2912309"/>
        <a:ext cx="914780" cy="1051471"/>
      </dsp:txXfrm>
    </dsp:sp>
    <dsp:sp modelId="{0D0608AC-5C20-43F6-9554-D43CFA1D1B67}">
      <dsp:nvSpPr>
        <dsp:cNvPr id="0" name=""/>
        <dsp:cNvSpPr/>
      </dsp:nvSpPr>
      <dsp:spPr>
        <a:xfrm>
          <a:off x="3794463" y="2979775"/>
          <a:ext cx="1704758" cy="916537"/>
        </a:xfrm>
        <a:prstGeom prst="rect">
          <a:avLst/>
        </a:prstGeom>
        <a:noFill/>
        <a:ln>
          <a:noFill/>
        </a:ln>
        <a:effectLst/>
      </dsp:spPr>
      <dsp:style>
        <a:lnRef idx="0">
          <a:scrgbClr r="0" g="0" b="0"/>
        </a:lnRef>
        <a:fillRef idx="0">
          <a:scrgbClr r="0" g="0" b="0"/>
        </a:fillRef>
        <a:effectRef idx="0">
          <a:scrgbClr r="0" g="0" b="0"/>
        </a:effectRef>
        <a:fontRef idx="minor"/>
      </dsp:style>
    </dsp:sp>
    <dsp:sp modelId="{FD412E2D-ED79-4062-A950-FB4409EB2A58}">
      <dsp:nvSpPr>
        <dsp:cNvPr id="0" name=""/>
        <dsp:cNvSpPr/>
      </dsp:nvSpPr>
      <dsp:spPr>
        <a:xfrm rot="5400000">
          <a:off x="890568" y="2773555"/>
          <a:ext cx="1527561" cy="1328978"/>
        </a:xfrm>
        <a:prstGeom prst="hexagon">
          <a:avLst>
            <a:gd name="adj" fmla="val 25000"/>
            <a:gd name="vf" fmla="val 1154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Assign </a:t>
          </a:r>
          <a:r>
            <a:rPr lang="en-US" sz="2000" kern="1200" dirty="0"/>
            <a:t>Delivery</a:t>
          </a:r>
          <a:r>
            <a:rPr lang="en-US" sz="2400" kern="1200" dirty="0"/>
            <a:t> Person</a:t>
          </a:r>
          <a:endParaRPr lang="en-IN" sz="2400" kern="1200" dirty="0"/>
        </a:p>
      </dsp:txBody>
      <dsp:txXfrm rot="-5400000">
        <a:off x="1196958" y="2912309"/>
        <a:ext cx="914780" cy="10514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DCBD8-53F2-47D7-BACC-42A250077254}">
      <dsp:nvSpPr>
        <dsp:cNvPr id="0" name=""/>
        <dsp:cNvSpPr/>
      </dsp:nvSpPr>
      <dsp:spPr>
        <a:xfrm rot="5400000">
          <a:off x="2476493" y="64775"/>
          <a:ext cx="984561" cy="856568"/>
        </a:xfrm>
        <a:prstGeom prst="hexagon">
          <a:avLst>
            <a:gd name="adj" fmla="val 25000"/>
            <a:gd name="vf" fmla="val 1154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Sign</a:t>
          </a:r>
          <a:r>
            <a:rPr lang="en-US" sz="900" kern="1200" dirty="0"/>
            <a:t> </a:t>
          </a:r>
          <a:r>
            <a:rPr lang="en-US" sz="1050" kern="1200" dirty="0"/>
            <a:t>up</a:t>
          </a:r>
          <a:endParaRPr lang="en-IN" sz="900" kern="1200" dirty="0"/>
        </a:p>
      </dsp:txBody>
      <dsp:txXfrm rot="-5400000">
        <a:off x="2673971" y="154206"/>
        <a:ext cx="589604" cy="677707"/>
      </dsp:txXfrm>
    </dsp:sp>
    <dsp:sp modelId="{0294B600-C06A-4612-AEAE-DC8DB78C1F83}">
      <dsp:nvSpPr>
        <dsp:cNvPr id="0" name=""/>
        <dsp:cNvSpPr/>
      </dsp:nvSpPr>
      <dsp:spPr>
        <a:xfrm>
          <a:off x="3423050" y="197690"/>
          <a:ext cx="1098770" cy="590736"/>
        </a:xfrm>
        <a:prstGeom prst="rect">
          <a:avLst/>
        </a:prstGeom>
        <a:noFill/>
        <a:ln>
          <a:noFill/>
        </a:ln>
        <a:effectLst/>
      </dsp:spPr>
      <dsp:style>
        <a:lnRef idx="0">
          <a:scrgbClr r="0" g="0" b="0"/>
        </a:lnRef>
        <a:fillRef idx="0">
          <a:scrgbClr r="0" g="0" b="0"/>
        </a:fillRef>
        <a:effectRef idx="0">
          <a:scrgbClr r="0" g="0" b="0"/>
        </a:effectRef>
        <a:fontRef idx="minor"/>
      </dsp:style>
    </dsp:sp>
    <dsp:sp modelId="{DDDA05A8-D80C-49C4-BC3C-7D9D3D446B46}">
      <dsp:nvSpPr>
        <dsp:cNvPr id="0" name=""/>
        <dsp:cNvSpPr/>
      </dsp:nvSpPr>
      <dsp:spPr>
        <a:xfrm rot="5400000">
          <a:off x="1551399" y="64775"/>
          <a:ext cx="984561" cy="856568"/>
        </a:xfrm>
        <a:prstGeom prst="hexagon">
          <a:avLst>
            <a:gd name="adj" fmla="val 25000"/>
            <a:gd name="vf" fmla="val 1154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Login</a:t>
          </a:r>
          <a:endParaRPr lang="en-IN" sz="1400" kern="1200" dirty="0"/>
        </a:p>
      </dsp:txBody>
      <dsp:txXfrm rot="-5400000">
        <a:off x="1748877" y="154206"/>
        <a:ext cx="589604" cy="677707"/>
      </dsp:txXfrm>
    </dsp:sp>
    <dsp:sp modelId="{D9E80D09-62E6-437B-B975-31C6B3C887D3}">
      <dsp:nvSpPr>
        <dsp:cNvPr id="0" name=""/>
        <dsp:cNvSpPr/>
      </dsp:nvSpPr>
      <dsp:spPr>
        <a:xfrm rot="5400000">
          <a:off x="2055071" y="872617"/>
          <a:ext cx="984561" cy="856568"/>
        </a:xfrm>
        <a:prstGeom prst="hexagon">
          <a:avLst>
            <a:gd name="adj" fmla="val 25000"/>
            <a:gd name="vf" fmla="val 11547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View</a:t>
          </a:r>
          <a:r>
            <a:rPr lang="en-US" sz="800" kern="1200" baseline="0" dirty="0"/>
            <a:t> Product</a:t>
          </a:r>
          <a:endParaRPr lang="en-IN" sz="800" kern="1200" dirty="0"/>
        </a:p>
      </dsp:txBody>
      <dsp:txXfrm rot="-5400000">
        <a:off x="2252549" y="962048"/>
        <a:ext cx="589604" cy="677707"/>
      </dsp:txXfrm>
    </dsp:sp>
    <dsp:sp modelId="{AB51CC36-2A32-4D7E-878D-26565C60ED48}">
      <dsp:nvSpPr>
        <dsp:cNvPr id="0" name=""/>
        <dsp:cNvSpPr/>
      </dsp:nvSpPr>
      <dsp:spPr>
        <a:xfrm>
          <a:off x="977400" y="1057005"/>
          <a:ext cx="1063326" cy="590736"/>
        </a:xfrm>
        <a:prstGeom prst="rect">
          <a:avLst/>
        </a:prstGeom>
        <a:noFill/>
        <a:ln>
          <a:noFill/>
        </a:ln>
        <a:effectLst/>
      </dsp:spPr>
      <dsp:style>
        <a:lnRef idx="0">
          <a:scrgbClr r="0" g="0" b="0"/>
        </a:lnRef>
        <a:fillRef idx="0">
          <a:scrgbClr r="0" g="0" b="0"/>
        </a:fillRef>
        <a:effectRef idx="0">
          <a:scrgbClr r="0" g="0" b="0"/>
        </a:effectRef>
        <a:fontRef idx="minor"/>
      </dsp:style>
    </dsp:sp>
    <dsp:sp modelId="{EEC292E8-8404-4493-8702-21BED7C6291D}">
      <dsp:nvSpPr>
        <dsp:cNvPr id="0" name=""/>
        <dsp:cNvSpPr/>
      </dsp:nvSpPr>
      <dsp:spPr>
        <a:xfrm rot="5400000">
          <a:off x="1035014" y="819481"/>
          <a:ext cx="1031800" cy="1065785"/>
        </a:xfrm>
        <a:prstGeom prst="hexagon">
          <a:avLst>
            <a:gd name="adj" fmla="val 2500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View category and schemes</a:t>
          </a:r>
          <a:endParaRPr lang="en-IN" sz="1100" kern="1200" dirty="0"/>
        </a:p>
      </dsp:txBody>
      <dsp:txXfrm rot="-5400000">
        <a:off x="1195653" y="1008440"/>
        <a:ext cx="710523" cy="687866"/>
      </dsp:txXfrm>
    </dsp:sp>
    <dsp:sp modelId="{259D0248-F91A-48BB-8788-A4AD64EC879C}">
      <dsp:nvSpPr>
        <dsp:cNvPr id="0" name=""/>
        <dsp:cNvSpPr/>
      </dsp:nvSpPr>
      <dsp:spPr>
        <a:xfrm rot="5400000">
          <a:off x="1629107" y="1778726"/>
          <a:ext cx="984561" cy="998527"/>
        </a:xfrm>
        <a:prstGeom prst="hexagon">
          <a:avLst>
            <a:gd name="adj" fmla="val 25000"/>
            <a:gd name="vf" fmla="val 11547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Checkout</a:t>
          </a:r>
          <a:r>
            <a:rPr lang="en-US" sz="1400" kern="1200" dirty="0"/>
            <a:t> </a:t>
          </a:r>
          <a:endParaRPr lang="en-IN" sz="1400" kern="1200" dirty="0"/>
        </a:p>
      </dsp:txBody>
      <dsp:txXfrm rot="-5400000">
        <a:off x="1788546" y="1949803"/>
        <a:ext cx="665685" cy="656374"/>
      </dsp:txXfrm>
    </dsp:sp>
    <dsp:sp modelId="{0D0608AC-5C20-43F6-9554-D43CFA1D1B67}">
      <dsp:nvSpPr>
        <dsp:cNvPr id="0" name=""/>
        <dsp:cNvSpPr/>
      </dsp:nvSpPr>
      <dsp:spPr>
        <a:xfrm>
          <a:off x="3423050" y="1916321"/>
          <a:ext cx="1098770" cy="590736"/>
        </a:xfrm>
        <a:prstGeom prst="rect">
          <a:avLst/>
        </a:prstGeom>
        <a:noFill/>
        <a:ln>
          <a:noFill/>
        </a:ln>
        <a:effectLst/>
      </dsp:spPr>
      <dsp:style>
        <a:lnRef idx="0">
          <a:scrgbClr r="0" g="0" b="0"/>
        </a:lnRef>
        <a:fillRef idx="0">
          <a:scrgbClr r="0" g="0" b="0"/>
        </a:fillRef>
        <a:effectRef idx="0">
          <a:scrgbClr r="0" g="0" b="0"/>
        </a:effectRef>
        <a:fontRef idx="minor"/>
      </dsp:style>
    </dsp:sp>
    <dsp:sp modelId="{FD412E2D-ED79-4062-A950-FB4409EB2A58}">
      <dsp:nvSpPr>
        <dsp:cNvPr id="0" name=""/>
        <dsp:cNvSpPr/>
      </dsp:nvSpPr>
      <dsp:spPr>
        <a:xfrm rot="5400000">
          <a:off x="676526" y="1779979"/>
          <a:ext cx="984561" cy="856568"/>
        </a:xfrm>
        <a:prstGeom prst="hexagon">
          <a:avLst>
            <a:gd name="adj" fmla="val 25000"/>
            <a:gd name="vf" fmla="val 1154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Add</a:t>
          </a:r>
          <a:r>
            <a:rPr lang="en-US" sz="1400" kern="1200" baseline="0" dirty="0"/>
            <a:t> to cart</a:t>
          </a:r>
          <a:endParaRPr lang="en-IN" sz="1400" kern="1200" dirty="0"/>
        </a:p>
      </dsp:txBody>
      <dsp:txXfrm rot="-5400000">
        <a:off x="874004" y="1869410"/>
        <a:ext cx="589604" cy="677707"/>
      </dsp:txXfrm>
    </dsp:sp>
    <dsp:sp modelId="{8F03D27E-6EE0-48E7-9AAF-5E4891BB9F2A}">
      <dsp:nvSpPr>
        <dsp:cNvPr id="0" name=""/>
        <dsp:cNvSpPr/>
      </dsp:nvSpPr>
      <dsp:spPr>
        <a:xfrm rot="5400000">
          <a:off x="374450" y="2719388"/>
          <a:ext cx="984561" cy="856568"/>
        </a:xfrm>
        <a:prstGeom prst="hexagon">
          <a:avLst>
            <a:gd name="adj" fmla="val 25000"/>
            <a:gd name="vf" fmla="val 1154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Place</a:t>
          </a:r>
          <a:r>
            <a:rPr lang="en-US" sz="1100" kern="1200" baseline="0" dirty="0"/>
            <a:t> Order</a:t>
          </a:r>
          <a:endParaRPr lang="en-IN" sz="1100" kern="1200" dirty="0"/>
        </a:p>
      </dsp:txBody>
      <dsp:txXfrm rot="-5400000">
        <a:off x="571928" y="2808819"/>
        <a:ext cx="589604" cy="677707"/>
      </dsp:txXfrm>
    </dsp:sp>
    <dsp:sp modelId="{B6C8196B-E586-4967-9832-8825E4FCEC93}">
      <dsp:nvSpPr>
        <dsp:cNvPr id="0" name=""/>
        <dsp:cNvSpPr/>
      </dsp:nvSpPr>
      <dsp:spPr>
        <a:xfrm>
          <a:off x="977400" y="2752016"/>
          <a:ext cx="1063326" cy="590736"/>
        </a:xfrm>
        <a:prstGeom prst="rect">
          <a:avLst/>
        </a:prstGeom>
        <a:noFill/>
        <a:ln>
          <a:noFill/>
        </a:ln>
        <a:effectLst/>
      </dsp:spPr>
      <dsp:style>
        <a:lnRef idx="0">
          <a:scrgbClr r="0" g="0" b="0"/>
        </a:lnRef>
        <a:fillRef idx="0">
          <a:scrgbClr r="0" g="0" b="0"/>
        </a:fillRef>
        <a:effectRef idx="0">
          <a:scrgbClr r="0" g="0" b="0"/>
        </a:effectRef>
        <a:fontRef idx="minor"/>
      </dsp:style>
    </dsp:sp>
    <dsp:sp modelId="{7D513D49-6734-459B-AF55-3BC13D144A2E}">
      <dsp:nvSpPr>
        <dsp:cNvPr id="0" name=""/>
        <dsp:cNvSpPr/>
      </dsp:nvSpPr>
      <dsp:spPr>
        <a:xfrm rot="5400000">
          <a:off x="1317429" y="2719388"/>
          <a:ext cx="984561" cy="856568"/>
        </a:xfrm>
        <a:prstGeom prst="hexagon">
          <a:avLst>
            <a:gd name="adj" fmla="val 25000"/>
            <a:gd name="vf" fmla="val 11547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Tips</a:t>
          </a:r>
          <a:endParaRPr lang="en-IN" sz="1100" kern="1200" dirty="0"/>
        </a:p>
      </dsp:txBody>
      <dsp:txXfrm rot="-5400000">
        <a:off x="1514907" y="2808819"/>
        <a:ext cx="589604" cy="677707"/>
      </dsp:txXfrm>
    </dsp:sp>
    <dsp:sp modelId="{D3E3394C-3FCB-47CA-8465-67C320FE318A}">
      <dsp:nvSpPr>
        <dsp:cNvPr id="0" name=""/>
        <dsp:cNvSpPr/>
      </dsp:nvSpPr>
      <dsp:spPr>
        <a:xfrm rot="5400000">
          <a:off x="1779799" y="3521706"/>
          <a:ext cx="987859" cy="951767"/>
        </a:xfrm>
        <a:prstGeom prst="hexagon">
          <a:avLst>
            <a:gd name="adj" fmla="val 2500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Ratings</a:t>
          </a:r>
          <a:endParaRPr lang="en-IN" sz="1100" kern="1200" dirty="0"/>
        </a:p>
      </dsp:txBody>
      <dsp:txXfrm rot="-5400000">
        <a:off x="1953575" y="3665297"/>
        <a:ext cx="640307" cy="664588"/>
      </dsp:txXfrm>
    </dsp:sp>
    <dsp:sp modelId="{1789D856-4531-4EF0-BF84-3D96EAFE68A8}">
      <dsp:nvSpPr>
        <dsp:cNvPr id="0" name=""/>
        <dsp:cNvSpPr/>
      </dsp:nvSpPr>
      <dsp:spPr>
        <a:xfrm>
          <a:off x="3423050" y="3589361"/>
          <a:ext cx="1098770" cy="590736"/>
        </a:xfrm>
        <a:prstGeom prst="rect">
          <a:avLst/>
        </a:prstGeom>
        <a:noFill/>
        <a:ln>
          <a:noFill/>
        </a:ln>
        <a:effectLst/>
      </dsp:spPr>
      <dsp:style>
        <a:lnRef idx="0">
          <a:scrgbClr r="0" g="0" b="0"/>
        </a:lnRef>
        <a:fillRef idx="0">
          <a:scrgbClr r="0" g="0" b="0"/>
        </a:fillRef>
        <a:effectRef idx="0">
          <a:scrgbClr r="0" g="0" b="0"/>
        </a:effectRef>
        <a:fontRef idx="minor"/>
      </dsp:style>
    </dsp:sp>
    <dsp:sp modelId="{E4A89FB5-8A8A-4980-9CC4-84FCC0B7645F}">
      <dsp:nvSpPr>
        <dsp:cNvPr id="0" name=""/>
        <dsp:cNvSpPr/>
      </dsp:nvSpPr>
      <dsp:spPr>
        <a:xfrm rot="5400000">
          <a:off x="770064" y="3529244"/>
          <a:ext cx="984561" cy="856568"/>
        </a:xfrm>
        <a:prstGeom prst="hexagon">
          <a:avLst>
            <a:gd name="adj" fmla="val 25000"/>
            <a:gd name="vf" fmla="val 11547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Track order</a:t>
          </a:r>
          <a:endParaRPr lang="en-IN" sz="1400" kern="1200" dirty="0"/>
        </a:p>
      </dsp:txBody>
      <dsp:txXfrm rot="-5400000">
        <a:off x="967542" y="3618675"/>
        <a:ext cx="589604" cy="677707"/>
      </dsp:txXfrm>
    </dsp:sp>
    <dsp:sp modelId="{14EA493C-3B36-4BDB-962A-23745700B6A4}">
      <dsp:nvSpPr>
        <dsp:cNvPr id="0" name=""/>
        <dsp:cNvSpPr/>
      </dsp:nvSpPr>
      <dsp:spPr>
        <a:xfrm rot="5400000">
          <a:off x="1295590" y="4248618"/>
          <a:ext cx="987859" cy="951767"/>
        </a:xfrm>
        <a:prstGeom prst="hexagon">
          <a:avLst>
            <a:gd name="adj" fmla="val 25000"/>
            <a:gd name="vf" fmla="val 1154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Send Feedback</a:t>
          </a:r>
          <a:endParaRPr lang="en-IN" sz="800" kern="1200" dirty="0"/>
        </a:p>
      </dsp:txBody>
      <dsp:txXfrm rot="-5400000">
        <a:off x="1469366" y="4392209"/>
        <a:ext cx="640307" cy="664588"/>
      </dsp:txXfrm>
    </dsp:sp>
    <dsp:sp modelId="{E4B537BE-27EE-4622-BD66-097B82EEF0FE}">
      <dsp:nvSpPr>
        <dsp:cNvPr id="0" name=""/>
        <dsp:cNvSpPr/>
      </dsp:nvSpPr>
      <dsp:spPr>
        <a:xfrm>
          <a:off x="977400" y="4428355"/>
          <a:ext cx="1063326" cy="590736"/>
        </a:xfrm>
        <a:prstGeom prst="rect">
          <a:avLst/>
        </a:prstGeom>
        <a:noFill/>
        <a:ln>
          <a:noFill/>
        </a:ln>
        <a:effectLst/>
      </dsp:spPr>
      <dsp:style>
        <a:lnRef idx="0">
          <a:scrgbClr r="0" g="0" b="0"/>
        </a:lnRef>
        <a:fillRef idx="0">
          <a:scrgbClr r="0" g="0" b="0"/>
        </a:fillRef>
        <a:effectRef idx="0">
          <a:scrgbClr r="0" g="0" b="0"/>
        </a:effectRef>
        <a:fontRef idx="minor"/>
      </dsp:style>
    </dsp:sp>
    <dsp:sp modelId="{86FA00F6-D71E-4ADF-8C1C-D6D7DAE0A5AB}">
      <dsp:nvSpPr>
        <dsp:cNvPr id="0" name=""/>
        <dsp:cNvSpPr/>
      </dsp:nvSpPr>
      <dsp:spPr>
        <a:xfrm rot="5400000">
          <a:off x="2354990" y="4297867"/>
          <a:ext cx="984561" cy="856568"/>
        </a:xfrm>
        <a:prstGeom prst="hexagon">
          <a:avLst>
            <a:gd name="adj" fmla="val 25000"/>
            <a:gd name="vf" fmla="val 1154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View order history</a:t>
          </a:r>
          <a:endParaRPr lang="en-IN" sz="1400" kern="1200" dirty="0"/>
        </a:p>
      </dsp:txBody>
      <dsp:txXfrm rot="-5400000">
        <a:off x="2552468" y="4387298"/>
        <a:ext cx="589604" cy="6777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DCBD8-53F2-47D7-BACC-42A250077254}">
      <dsp:nvSpPr>
        <dsp:cNvPr id="0" name=""/>
        <dsp:cNvSpPr/>
      </dsp:nvSpPr>
      <dsp:spPr>
        <a:xfrm rot="5400000">
          <a:off x="2325865" y="180366"/>
          <a:ext cx="1527561" cy="1328978"/>
        </a:xfrm>
        <a:prstGeom prst="hexagon">
          <a:avLst>
            <a:gd name="adj" fmla="val 25000"/>
            <a:gd name="vf" fmla="val 1154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Sign Up</a:t>
          </a:r>
          <a:endParaRPr lang="en-IN" sz="1700" kern="1200" dirty="0"/>
        </a:p>
      </dsp:txBody>
      <dsp:txXfrm rot="-5400000">
        <a:off x="2632255" y="319120"/>
        <a:ext cx="914780" cy="1051471"/>
      </dsp:txXfrm>
    </dsp:sp>
    <dsp:sp modelId="{0294B600-C06A-4612-AEAE-DC8DB78C1F83}">
      <dsp:nvSpPr>
        <dsp:cNvPr id="0" name=""/>
        <dsp:cNvSpPr/>
      </dsp:nvSpPr>
      <dsp:spPr>
        <a:xfrm>
          <a:off x="3794463" y="386587"/>
          <a:ext cx="1704758" cy="916537"/>
        </a:xfrm>
        <a:prstGeom prst="rect">
          <a:avLst/>
        </a:prstGeom>
        <a:noFill/>
        <a:ln>
          <a:noFill/>
        </a:ln>
        <a:effectLst/>
      </dsp:spPr>
      <dsp:style>
        <a:lnRef idx="0">
          <a:scrgbClr r="0" g="0" b="0"/>
        </a:lnRef>
        <a:fillRef idx="0">
          <a:scrgbClr r="0" g="0" b="0"/>
        </a:fillRef>
        <a:effectRef idx="0">
          <a:scrgbClr r="0" g="0" b="0"/>
        </a:effectRef>
        <a:fontRef idx="minor"/>
      </dsp:style>
    </dsp:sp>
    <dsp:sp modelId="{DDDA05A8-D80C-49C4-BC3C-7D9D3D446B46}">
      <dsp:nvSpPr>
        <dsp:cNvPr id="0" name=""/>
        <dsp:cNvSpPr/>
      </dsp:nvSpPr>
      <dsp:spPr>
        <a:xfrm rot="5400000">
          <a:off x="890568" y="180366"/>
          <a:ext cx="1527561" cy="1328978"/>
        </a:xfrm>
        <a:prstGeom prst="hexagon">
          <a:avLst>
            <a:gd name="adj" fmla="val 25000"/>
            <a:gd name="vf" fmla="val 1154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Login</a:t>
          </a:r>
          <a:endParaRPr lang="en-IN" sz="2400" kern="1200" dirty="0"/>
        </a:p>
      </dsp:txBody>
      <dsp:txXfrm rot="-5400000">
        <a:off x="1196958" y="319120"/>
        <a:ext cx="914780" cy="1051471"/>
      </dsp:txXfrm>
    </dsp:sp>
    <dsp:sp modelId="{D9E80D09-62E6-437B-B975-31C6B3C887D3}">
      <dsp:nvSpPr>
        <dsp:cNvPr id="0" name=""/>
        <dsp:cNvSpPr/>
      </dsp:nvSpPr>
      <dsp:spPr>
        <a:xfrm rot="5400000">
          <a:off x="1605467" y="1476960"/>
          <a:ext cx="1527561" cy="1328978"/>
        </a:xfrm>
        <a:prstGeom prst="hexagon">
          <a:avLst>
            <a:gd name="adj" fmla="val 25000"/>
            <a:gd name="vf" fmla="val 11547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Verify the placed order</a:t>
          </a:r>
          <a:endParaRPr lang="en-IN" sz="1700" kern="1200" dirty="0"/>
        </a:p>
      </dsp:txBody>
      <dsp:txXfrm rot="-5400000">
        <a:off x="1911857" y="1615714"/>
        <a:ext cx="914780" cy="1051471"/>
      </dsp:txXfrm>
    </dsp:sp>
    <dsp:sp modelId="{AB51CC36-2A32-4D7E-878D-26565C60ED48}">
      <dsp:nvSpPr>
        <dsp:cNvPr id="0" name=""/>
        <dsp:cNvSpPr/>
      </dsp:nvSpPr>
      <dsp:spPr>
        <a:xfrm>
          <a:off x="0" y="1692676"/>
          <a:ext cx="1649766" cy="916537"/>
        </a:xfrm>
        <a:prstGeom prst="rect">
          <a:avLst/>
        </a:prstGeom>
        <a:noFill/>
        <a:ln>
          <a:noFill/>
        </a:ln>
        <a:effectLst/>
      </dsp:spPr>
      <dsp:style>
        <a:lnRef idx="0">
          <a:scrgbClr r="0" g="0" b="0"/>
        </a:lnRef>
        <a:fillRef idx="0">
          <a:scrgbClr r="0" g="0" b="0"/>
        </a:fillRef>
        <a:effectRef idx="0">
          <a:scrgbClr r="0" g="0" b="0"/>
        </a:effectRef>
        <a:fontRef idx="minor"/>
      </dsp:style>
    </dsp:sp>
    <dsp:sp modelId="{EEC292E8-8404-4493-8702-21BED7C6291D}">
      <dsp:nvSpPr>
        <dsp:cNvPr id="0" name=""/>
        <dsp:cNvSpPr/>
      </dsp:nvSpPr>
      <dsp:spPr>
        <a:xfrm rot="5400000">
          <a:off x="3040764" y="1476960"/>
          <a:ext cx="1527561" cy="1328978"/>
        </a:xfrm>
        <a:prstGeom prst="hexagon">
          <a:avLst>
            <a:gd name="adj" fmla="val 25000"/>
            <a:gd name="vf" fmla="val 11547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Gains</a:t>
          </a:r>
          <a:r>
            <a:rPr lang="en-US" sz="2000" kern="1200" baseline="0" dirty="0"/>
            <a:t> Payment</a:t>
          </a:r>
          <a:endParaRPr lang="en-IN" sz="2000" kern="1200" dirty="0"/>
        </a:p>
      </dsp:txBody>
      <dsp:txXfrm rot="-5400000">
        <a:off x="3347154" y="1615714"/>
        <a:ext cx="914780" cy="1051471"/>
      </dsp:txXfrm>
    </dsp:sp>
    <dsp:sp modelId="{259D0248-F91A-48BB-8788-A4AD64EC879C}">
      <dsp:nvSpPr>
        <dsp:cNvPr id="0" name=""/>
        <dsp:cNvSpPr/>
      </dsp:nvSpPr>
      <dsp:spPr>
        <a:xfrm rot="5400000">
          <a:off x="2325865" y="2773555"/>
          <a:ext cx="1527561" cy="1328978"/>
        </a:xfrm>
        <a:prstGeom prst="hexagon">
          <a:avLst>
            <a:gd name="adj" fmla="val 25000"/>
            <a:gd name="vf" fmla="val 11547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Delivery Method</a:t>
          </a:r>
          <a:endParaRPr lang="en-IN" sz="1700" kern="1200" dirty="0"/>
        </a:p>
      </dsp:txBody>
      <dsp:txXfrm rot="-5400000">
        <a:off x="2632255" y="2912309"/>
        <a:ext cx="914780" cy="1051471"/>
      </dsp:txXfrm>
    </dsp:sp>
    <dsp:sp modelId="{0D0608AC-5C20-43F6-9554-D43CFA1D1B67}">
      <dsp:nvSpPr>
        <dsp:cNvPr id="0" name=""/>
        <dsp:cNvSpPr/>
      </dsp:nvSpPr>
      <dsp:spPr>
        <a:xfrm>
          <a:off x="3794463" y="2979775"/>
          <a:ext cx="1704758" cy="916537"/>
        </a:xfrm>
        <a:prstGeom prst="rect">
          <a:avLst/>
        </a:prstGeom>
        <a:noFill/>
        <a:ln>
          <a:noFill/>
        </a:ln>
        <a:effectLst/>
      </dsp:spPr>
      <dsp:style>
        <a:lnRef idx="0">
          <a:scrgbClr r="0" g="0" b="0"/>
        </a:lnRef>
        <a:fillRef idx="0">
          <a:scrgbClr r="0" g="0" b="0"/>
        </a:fillRef>
        <a:effectRef idx="0">
          <a:scrgbClr r="0" g="0" b="0"/>
        </a:effectRef>
        <a:fontRef idx="minor"/>
      </dsp:style>
    </dsp:sp>
    <dsp:sp modelId="{FD412E2D-ED79-4062-A950-FB4409EB2A58}">
      <dsp:nvSpPr>
        <dsp:cNvPr id="0" name=""/>
        <dsp:cNvSpPr/>
      </dsp:nvSpPr>
      <dsp:spPr>
        <a:xfrm rot="5400000">
          <a:off x="890568" y="2773555"/>
          <a:ext cx="1527561" cy="1328978"/>
        </a:xfrm>
        <a:prstGeom prst="hexagon">
          <a:avLst>
            <a:gd name="adj" fmla="val 25000"/>
            <a:gd name="vf" fmla="val 11547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Updating status</a:t>
          </a:r>
          <a:endParaRPr lang="en-IN" sz="1800" kern="1200" dirty="0"/>
        </a:p>
      </dsp:txBody>
      <dsp:txXfrm rot="-5400000">
        <a:off x="1196958" y="2912309"/>
        <a:ext cx="914780" cy="105147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8D99F54-E8C2-4608-966E-0C22E987A920}"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7044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D3427C-4E98-4C89-92F8-C92809CE1B3A}" type="datetimeFigureOut">
              <a:rPr lang="en-IN" smtClean="0"/>
              <a:t>30-09-2021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D99F54-E8C2-4608-966E-0C22E987A920}" type="slidenum">
              <a:rPr lang="en-IN" smtClean="0"/>
              <a:t>‹#›</a:t>
            </a:fld>
            <a:endParaRPr lang="en-IN"/>
          </a:p>
        </p:txBody>
      </p:sp>
    </p:spTree>
    <p:extLst>
      <p:ext uri="{BB962C8B-B14F-4D97-AF65-F5344CB8AC3E}">
        <p14:creationId xmlns:p14="http://schemas.microsoft.com/office/powerpoint/2010/main" val="3344383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99F54-E8C2-4608-966E-0C22E987A920}"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3786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99F54-E8C2-4608-966E-0C22E987A920}"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4220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99F54-E8C2-4608-966E-0C22E987A920}" type="slidenum">
              <a:rPr lang="en-IN" smtClean="0"/>
              <a:t>‹#›</a:t>
            </a:fld>
            <a:endParaRPr lang="en-IN"/>
          </a:p>
        </p:txBody>
      </p:sp>
    </p:spTree>
    <p:extLst>
      <p:ext uri="{BB962C8B-B14F-4D97-AF65-F5344CB8AC3E}">
        <p14:creationId xmlns:p14="http://schemas.microsoft.com/office/powerpoint/2010/main" val="1975575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99F54-E8C2-4608-966E-0C22E987A920}"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1592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99F54-E8C2-4608-966E-0C22E987A920}"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8276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99F54-E8C2-4608-966E-0C22E987A920}"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9545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99F54-E8C2-4608-966E-0C22E987A920}"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0154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99F54-E8C2-4608-966E-0C22E987A920}" type="slidenum">
              <a:rPr lang="en-IN" smtClean="0"/>
              <a:t>‹#›</a:t>
            </a:fld>
            <a:endParaRPr lang="en-IN"/>
          </a:p>
        </p:txBody>
      </p:sp>
    </p:spTree>
    <p:extLst>
      <p:ext uri="{BB962C8B-B14F-4D97-AF65-F5344CB8AC3E}">
        <p14:creationId xmlns:p14="http://schemas.microsoft.com/office/powerpoint/2010/main" val="2279707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3427C-4E98-4C89-92F8-C92809CE1B3A}" type="datetimeFigureOut">
              <a:rPr lang="en-IN" smtClean="0"/>
              <a:t>30-09-2021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D99F54-E8C2-4608-966E-0C22E987A920}"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3823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3427C-4E98-4C89-92F8-C92809CE1B3A}" type="datetimeFigureOut">
              <a:rPr lang="en-IN" smtClean="0"/>
              <a:t>30-09-2021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D99F54-E8C2-4608-966E-0C22E987A920}" type="slidenum">
              <a:rPr lang="en-IN" smtClean="0"/>
              <a:t>‹#›</a:t>
            </a:fld>
            <a:endParaRPr lang="en-IN"/>
          </a:p>
        </p:txBody>
      </p:sp>
    </p:spTree>
    <p:extLst>
      <p:ext uri="{BB962C8B-B14F-4D97-AF65-F5344CB8AC3E}">
        <p14:creationId xmlns:p14="http://schemas.microsoft.com/office/powerpoint/2010/main" val="242210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3427C-4E98-4C89-92F8-C92809CE1B3A}" type="datetimeFigureOut">
              <a:rPr lang="en-IN" smtClean="0"/>
              <a:t>30-09-2021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D99F54-E8C2-4608-966E-0C22E987A920}"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148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3427C-4E98-4C89-92F8-C92809CE1B3A}" type="datetimeFigureOut">
              <a:rPr lang="en-IN" smtClean="0"/>
              <a:t>30-09-2021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D99F54-E8C2-4608-966E-0C22E987A920}"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312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3427C-4E98-4C89-92F8-C92809CE1B3A}" type="datetimeFigureOut">
              <a:rPr lang="en-IN" smtClean="0"/>
              <a:t>30-09-2021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D99F54-E8C2-4608-966E-0C22E987A920}" type="slidenum">
              <a:rPr lang="en-IN" smtClean="0"/>
              <a:t>‹#›</a:t>
            </a:fld>
            <a:endParaRPr lang="en-IN"/>
          </a:p>
        </p:txBody>
      </p:sp>
    </p:spTree>
    <p:extLst>
      <p:ext uri="{BB962C8B-B14F-4D97-AF65-F5344CB8AC3E}">
        <p14:creationId xmlns:p14="http://schemas.microsoft.com/office/powerpoint/2010/main" val="694744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D3427C-4E98-4C89-92F8-C92809CE1B3A}" type="datetimeFigureOut">
              <a:rPr lang="en-IN" smtClean="0"/>
              <a:t>30-09-2021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D99F54-E8C2-4608-966E-0C22E987A920}"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0460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D3427C-4E98-4C89-92F8-C92809CE1B3A}" type="datetimeFigureOut">
              <a:rPr lang="en-IN" smtClean="0"/>
              <a:t>30-09-2021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D99F54-E8C2-4608-966E-0C22E987A920}" type="slidenum">
              <a:rPr lang="en-IN" smtClean="0"/>
              <a:t>‹#›</a:t>
            </a:fld>
            <a:endParaRPr lang="en-IN"/>
          </a:p>
        </p:txBody>
      </p:sp>
    </p:spTree>
    <p:extLst>
      <p:ext uri="{BB962C8B-B14F-4D97-AF65-F5344CB8AC3E}">
        <p14:creationId xmlns:p14="http://schemas.microsoft.com/office/powerpoint/2010/main" val="168545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9D3427C-4E98-4C89-92F8-C92809CE1B3A}" type="datetimeFigureOut">
              <a:rPr lang="en-IN" smtClean="0"/>
              <a:t>30-09-2021</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D99F54-E8C2-4608-966E-0C22E987A920}" type="slidenum">
              <a:rPr lang="en-IN" smtClean="0"/>
              <a:t>‹#›</a:t>
            </a:fld>
            <a:endParaRPr lang="en-IN"/>
          </a:p>
        </p:txBody>
      </p:sp>
    </p:spTree>
    <p:extLst>
      <p:ext uri="{BB962C8B-B14F-4D97-AF65-F5344CB8AC3E}">
        <p14:creationId xmlns:p14="http://schemas.microsoft.com/office/powerpoint/2010/main" val="530463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s://prepinsta.com/software-engineering/waterfall-model/"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projectworlds.in/"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6.xml"/><Relationship Id="rId5" Type="http://schemas.openxmlformats.org/officeDocument/2006/relationships/hyperlink" Target="https://www.tutorialspoint.com/" TargetMode="External"/><Relationship Id="rId4" Type="http://schemas.openxmlformats.org/officeDocument/2006/relationships/hyperlink" Target="https://en.wikipedia.org/wiki/Data-flow_diagram"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netsolutions.com/insights/digital-customer-experience-management-cxm/"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E5B197-8B8B-4792-A0D1-56284CCB6686}"/>
              </a:ext>
            </a:extLst>
          </p:cNvPr>
          <p:cNvPicPr/>
          <p:nvPr/>
        </p:nvPicPr>
        <p:blipFill rotWithShape="1">
          <a:blip r:embed="rId2">
            <a:extLst>
              <a:ext uri="{28A0092B-C50C-407E-A947-70E740481C1C}">
                <a14:useLocalDpi xmlns:a14="http://schemas.microsoft.com/office/drawing/2010/main" val="0"/>
              </a:ext>
            </a:extLst>
          </a:blip>
          <a:srcRect l="12933" t="6149"/>
          <a:stretch/>
        </p:blipFill>
        <p:spPr bwMode="auto">
          <a:xfrm>
            <a:off x="3832860" y="1684649"/>
            <a:ext cx="4526280" cy="441198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B1052FB2-1B64-425E-A94D-A67F7555DE9E}"/>
              </a:ext>
            </a:extLst>
          </p:cNvPr>
          <p:cNvSpPr txBox="1"/>
          <p:nvPr/>
        </p:nvSpPr>
        <p:spPr>
          <a:xfrm>
            <a:off x="3037643" y="1104662"/>
            <a:ext cx="6116714" cy="374077"/>
          </a:xfrm>
          <a:prstGeom prst="rect">
            <a:avLst/>
          </a:prstGeom>
          <a:noFill/>
        </p:spPr>
        <p:txBody>
          <a:bodyPr wrap="square">
            <a:spAutoFit/>
          </a:bodyPr>
          <a:lstStyle/>
          <a:p>
            <a:pPr algn="ctr">
              <a:lnSpc>
                <a:spcPct val="107000"/>
              </a:lnSpc>
              <a:spcAft>
                <a:spcPts val="800"/>
              </a:spcAft>
              <a:tabLst>
                <a:tab pos="962025" algn="l"/>
              </a:tabLst>
            </a:pPr>
            <a:r>
              <a:rPr lang="en-IN" sz="1800" b="1" u="sng"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ONLINE FOOD DELIVERY SYSTEM</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2977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F40AF9-3154-4470-B358-E1B39E2AC8A7}"/>
              </a:ext>
            </a:extLst>
          </p:cNvPr>
          <p:cNvSpPr txBox="1"/>
          <p:nvPr/>
        </p:nvSpPr>
        <p:spPr>
          <a:xfrm>
            <a:off x="6711518" y="1322772"/>
            <a:ext cx="4323426" cy="3693319"/>
          </a:xfrm>
          <a:prstGeom prst="rect">
            <a:avLst/>
          </a:prstGeom>
          <a:noFill/>
        </p:spPr>
        <p:txBody>
          <a:bodyPr wrap="square" rtlCol="0">
            <a:spAutoFit/>
          </a:bodyPr>
          <a:lstStyle/>
          <a:p>
            <a:pPr algn="just"/>
            <a:r>
              <a:rPr lang="en-US" b="1" dirty="0">
                <a:solidFill>
                  <a:srgbClr val="33373D"/>
                </a:solidFill>
                <a:latin typeface="Times New Roman" panose="02020603050405020304" pitchFamily="18" charset="0"/>
                <a:cs typeface="Times New Roman" panose="02020603050405020304" pitchFamily="18" charset="0"/>
              </a:rPr>
              <a:t>4</a:t>
            </a:r>
            <a:r>
              <a:rPr lang="en-US" b="1" i="0" dirty="0">
                <a:solidFill>
                  <a:srgbClr val="33373D"/>
                </a:solidFill>
                <a:effectLst/>
                <a:latin typeface="Times New Roman" panose="02020603050405020304" pitchFamily="18" charset="0"/>
                <a:cs typeface="Times New Roman" panose="02020603050405020304" pitchFamily="18" charset="0"/>
              </a:rPr>
              <a:t>. Real Time Offers</a:t>
            </a:r>
          </a:p>
          <a:p>
            <a:pPr algn="just"/>
            <a:endParaRPr lang="en-US" b="0" i="0" dirty="0">
              <a:solidFill>
                <a:srgbClr val="33373D"/>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There are hundreds of websites and tools out there for online delivery and food ordering, but what about tool which can drive customers into your restaurant. Taste Delight real time offers system allows you to run limited time and limited quantity offer for dine in and take away customers during off peak hours. This way you will be able to increase more sales and acquire more customers.</a:t>
            </a:r>
          </a:p>
          <a:p>
            <a:pPr algn="just"/>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7AC4694-CBA2-4294-BC47-EA5642980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357" y="1322772"/>
            <a:ext cx="4785781" cy="3693319"/>
          </a:xfrm>
          <a:prstGeom prst="rect">
            <a:avLst/>
          </a:prstGeom>
        </p:spPr>
      </p:pic>
    </p:spTree>
    <p:extLst>
      <p:ext uri="{BB962C8B-B14F-4D97-AF65-F5344CB8AC3E}">
        <p14:creationId xmlns:p14="http://schemas.microsoft.com/office/powerpoint/2010/main" val="82974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56EAE4-BE7A-4E12-BD39-C3524201F958}"/>
              </a:ext>
            </a:extLst>
          </p:cNvPr>
          <p:cNvSpPr txBox="1"/>
          <p:nvPr/>
        </p:nvSpPr>
        <p:spPr>
          <a:xfrm>
            <a:off x="816746" y="1482571"/>
            <a:ext cx="5370990" cy="3139321"/>
          </a:xfrm>
          <a:prstGeom prst="rect">
            <a:avLst/>
          </a:prstGeom>
          <a:noFill/>
        </p:spPr>
        <p:txBody>
          <a:bodyPr wrap="square" rtlCol="0">
            <a:spAutoFit/>
          </a:bodyPr>
          <a:lstStyle/>
          <a:p>
            <a:pPr algn="just"/>
            <a:r>
              <a:rPr lang="en-US" b="1" i="0" dirty="0">
                <a:solidFill>
                  <a:srgbClr val="33373D"/>
                </a:solidFill>
                <a:effectLst/>
                <a:latin typeface="Times New Roman" panose="02020603050405020304" pitchFamily="18" charset="0"/>
                <a:cs typeface="Times New Roman" panose="02020603050405020304" pitchFamily="18" charset="0"/>
              </a:rPr>
              <a:t>5. Easy To Use &amp; Low Cost</a:t>
            </a:r>
          </a:p>
          <a:p>
            <a:pPr algn="just"/>
            <a:endParaRPr lang="en-US" b="0" i="0" dirty="0">
              <a:solidFill>
                <a:srgbClr val="33373D"/>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To start your Restaurant Business online is very easy with Taste Delight. Just Few Minutes and you are ready to start.</a:t>
            </a:r>
          </a:p>
          <a:p>
            <a:pPr algn="just"/>
            <a:endParaRPr lang="en-US" b="0" i="0" dirty="0">
              <a:solidFill>
                <a:srgbClr val="333333"/>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 Fast and Easy to Setup</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 Start Ordering in Minutes</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 No Technical Expertise Required</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 Easy Pricing</a:t>
            </a:r>
          </a:p>
          <a:p>
            <a:pPr algn="just"/>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2EA6CD0-BB12-45C8-B44D-F3061EBB0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7736" y="1482571"/>
            <a:ext cx="4740676" cy="3377578"/>
          </a:xfrm>
          <a:prstGeom prst="rect">
            <a:avLst/>
          </a:prstGeom>
        </p:spPr>
      </p:pic>
    </p:spTree>
    <p:extLst>
      <p:ext uri="{BB962C8B-B14F-4D97-AF65-F5344CB8AC3E}">
        <p14:creationId xmlns:p14="http://schemas.microsoft.com/office/powerpoint/2010/main" val="215547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0396A4-ED90-4F3B-A5C8-5745312A5A2D}"/>
              </a:ext>
            </a:extLst>
          </p:cNvPr>
          <p:cNvSpPr txBox="1"/>
          <p:nvPr/>
        </p:nvSpPr>
        <p:spPr>
          <a:xfrm>
            <a:off x="6676008" y="1349406"/>
            <a:ext cx="4598633" cy="3416320"/>
          </a:xfrm>
          <a:prstGeom prst="rect">
            <a:avLst/>
          </a:prstGeom>
          <a:noFill/>
        </p:spPr>
        <p:txBody>
          <a:bodyPr wrap="square" rtlCol="0">
            <a:spAutoFit/>
          </a:bodyPr>
          <a:lstStyle/>
          <a:p>
            <a:pPr algn="just"/>
            <a:r>
              <a:rPr lang="en-US" b="1" i="0" dirty="0">
                <a:solidFill>
                  <a:srgbClr val="33373D"/>
                </a:solidFill>
                <a:effectLst/>
                <a:latin typeface="Times New Roman" panose="02020603050405020304" pitchFamily="18" charset="0"/>
                <a:cs typeface="Times New Roman" panose="02020603050405020304" pitchFamily="18" charset="0"/>
              </a:rPr>
              <a:t>6.Delivery Methods</a:t>
            </a:r>
          </a:p>
          <a:p>
            <a:pPr algn="just"/>
            <a:endParaRPr lang="en-US" b="0" i="0" dirty="0">
              <a:solidFill>
                <a:srgbClr val="33373D"/>
              </a:solidFill>
              <a:effectLst/>
              <a:latin typeface="Times New Roman" panose="02020603050405020304" pitchFamily="18" charset="0"/>
              <a:cs typeface="Times New Roman" panose="02020603050405020304" pitchFamily="18" charset="0"/>
            </a:endParaRPr>
          </a:p>
          <a:p>
            <a:pPr algn="just"/>
            <a:r>
              <a:rPr lang="en-US" dirty="0">
                <a:solidFill>
                  <a:srgbClr val="333333"/>
                </a:solidFill>
                <a:latin typeface="Times New Roman" panose="02020603050405020304" pitchFamily="18" charset="0"/>
                <a:cs typeface="Times New Roman" panose="02020603050405020304" pitchFamily="18" charset="0"/>
              </a:rPr>
              <a:t>Taste Delight</a:t>
            </a:r>
            <a:r>
              <a:rPr lang="en-US" b="0" i="0" dirty="0">
                <a:solidFill>
                  <a:srgbClr val="333333"/>
                </a:solidFill>
                <a:effectLst/>
                <a:latin typeface="Times New Roman" panose="02020603050405020304" pitchFamily="18" charset="0"/>
                <a:cs typeface="Times New Roman" panose="02020603050405020304" pitchFamily="18" charset="0"/>
              </a:rPr>
              <a:t> Providing more than one Delivery Method options to Restaurant Owners and Users. Restaurant Owner can provide any or all Delivery Methods among them and also Customer can choose any delivery method to have their food.</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 Delivery</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 Take Away/Pick Up</a:t>
            </a:r>
          </a:p>
          <a:p>
            <a:pPr algn="just">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 Dine In</a:t>
            </a:r>
          </a:p>
          <a:p>
            <a:pPr algn="just"/>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B12214B-2DE7-4618-87F3-DFFFBB53B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359" y="1432393"/>
            <a:ext cx="4839823" cy="3333333"/>
          </a:xfrm>
          <a:prstGeom prst="rect">
            <a:avLst/>
          </a:prstGeom>
        </p:spPr>
      </p:pic>
    </p:spTree>
    <p:extLst>
      <p:ext uri="{BB962C8B-B14F-4D97-AF65-F5344CB8AC3E}">
        <p14:creationId xmlns:p14="http://schemas.microsoft.com/office/powerpoint/2010/main" val="158250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D64FFA-84D5-4F5C-9C70-8E41530A8824}"/>
              </a:ext>
            </a:extLst>
          </p:cNvPr>
          <p:cNvSpPr txBox="1"/>
          <p:nvPr/>
        </p:nvSpPr>
        <p:spPr>
          <a:xfrm>
            <a:off x="4438835" y="896645"/>
            <a:ext cx="4989250" cy="1231106"/>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ADDITIONAL FEATURE</a:t>
            </a:r>
          </a:p>
          <a:p>
            <a:endParaRPr lang="en-US" sz="2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62FA9AC-BB66-4033-9CC5-C4878927EA32}"/>
              </a:ext>
            </a:extLst>
          </p:cNvPr>
          <p:cNvSpPr txBox="1"/>
          <p:nvPr/>
        </p:nvSpPr>
        <p:spPr>
          <a:xfrm>
            <a:off x="1074198" y="1961965"/>
            <a:ext cx="5717219"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have added a  new feature in our Food Delivery System, That is we are notifying each customer about their health care.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have introduced a new topic in it that is we will be taking a note of if any end-user has any of the problem regarding to the health and by that we will be giving them an alert message if anyhow the meal is not suitable for their health.</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Despite this we will also provide a health chart by which they can see that what all things are good for their health.</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this at the end of the project we will be able to serve a healthy and amazing website with our likely customer.</a:t>
            </a:r>
          </a:p>
        </p:txBody>
      </p:sp>
      <p:pic>
        <p:nvPicPr>
          <p:cNvPr id="5" name="Picture 4">
            <a:extLst>
              <a:ext uri="{FF2B5EF4-FFF2-40B4-BE49-F238E27FC236}">
                <a16:creationId xmlns:a16="http://schemas.microsoft.com/office/drawing/2014/main" id="{662D3C7D-229C-486E-A513-8B614A578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037" y="2049852"/>
            <a:ext cx="3984827" cy="3328433"/>
          </a:xfrm>
          <a:prstGeom prst="rect">
            <a:avLst/>
          </a:prstGeom>
        </p:spPr>
      </p:pic>
    </p:spTree>
    <p:extLst>
      <p:ext uri="{BB962C8B-B14F-4D97-AF65-F5344CB8AC3E}">
        <p14:creationId xmlns:p14="http://schemas.microsoft.com/office/powerpoint/2010/main" val="286220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52D-9ED5-4C54-BF5F-7523592651A5}"/>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ADVANTAGES OF ONLINE FOOD DELIVERY SYSTEM</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9F5DE5-C159-4AB0-976F-6A6D8CFE72A4}"/>
              </a:ext>
            </a:extLst>
          </p:cNvPr>
          <p:cNvSpPr txBox="1"/>
          <p:nvPr/>
        </p:nvSpPr>
        <p:spPr>
          <a:xfrm>
            <a:off x="1376039" y="2541670"/>
            <a:ext cx="9445841" cy="3179845"/>
          </a:xfrm>
          <a:prstGeom prst="rect">
            <a:avLst/>
          </a:prstGeom>
          <a:noFill/>
        </p:spPr>
        <p:txBody>
          <a:bodyPr wrap="square" rtlCol="0">
            <a:spAutoFit/>
          </a:bodyPr>
          <a:lstStyle/>
          <a:p>
            <a:pPr marL="342900" marR="51435" lvl="0" indent="-342900" algn="just">
              <a:lnSpc>
                <a:spcPct val="106000"/>
              </a:lnSpc>
              <a:spcAft>
                <a:spcPts val="615"/>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will speed up the ordering process. </a:t>
            </a:r>
          </a:p>
          <a:p>
            <a:pPr marL="342900" marR="51435" lvl="0" indent="-342900" algn="just">
              <a:lnSpc>
                <a:spcPct val="106000"/>
              </a:lnSpc>
              <a:spcAft>
                <a:spcPts val="615"/>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system will help to reduce labour cost involved. </a:t>
            </a:r>
          </a:p>
          <a:p>
            <a:pPr marL="342900" marR="51435" lvl="0" indent="-342900" algn="just">
              <a:lnSpc>
                <a:spcPct val="106000"/>
              </a:lnSpc>
              <a:spcAft>
                <a:spcPts val="615"/>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will avoid long queues at the counter due to the speed of execution and number of optimum screens to accommodate the maximum throughput. </a:t>
            </a:r>
          </a:p>
          <a:p>
            <a:pPr marL="342900" marR="51435" lvl="0" indent="-342900" algn="just">
              <a:lnSpc>
                <a:spcPct val="106000"/>
              </a:lnSpc>
              <a:spcAft>
                <a:spcPts val="615"/>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system will be less probable to make mistake, since it’s a machine. </a:t>
            </a:r>
          </a:p>
          <a:p>
            <a:pPr marL="342900" marR="51435" lvl="0" indent="-342900" algn="just">
              <a:lnSpc>
                <a:spcPct val="106000"/>
              </a:lnSpc>
              <a:spcAft>
                <a:spcPts val="615"/>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top benefit of online ordering was a savings in labour, since employees are not tied up on the phone or at the counter. </a:t>
            </a:r>
          </a:p>
          <a:p>
            <a:pPr marL="342900" marR="51435" lvl="0" indent="-342900" algn="just">
              <a:lnSpc>
                <a:spcPct val="106000"/>
              </a:lnSpc>
              <a:spcAft>
                <a:spcPts val="615"/>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Order accuracy was another benefit for restaurant.</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385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9846-248F-4879-B4BE-14E44B8E86F3}"/>
              </a:ext>
            </a:extLst>
          </p:cNvPr>
          <p:cNvSpPr>
            <a:spLocks noGrp="1"/>
          </p:cNvSpPr>
          <p:nvPr>
            <p:ph type="title"/>
          </p:nvPr>
        </p:nvSpPr>
        <p:spPr/>
        <p:txBody>
          <a:bodyPr/>
          <a:lstStyle/>
          <a:p>
            <a:r>
              <a:rPr lang="en-US" dirty="0"/>
              <a:t>M</a:t>
            </a:r>
            <a:r>
              <a:rPr lang="en-US" dirty="0">
                <a:latin typeface="Times New Roman" panose="02020603050405020304" pitchFamily="18" charset="0"/>
                <a:cs typeface="Times New Roman" panose="02020603050405020304" pitchFamily="18" charset="0"/>
              </a:rPr>
              <a:t>ODULES</a:t>
            </a:r>
            <a:endParaRPr lang="en-IN" dirty="0"/>
          </a:p>
        </p:txBody>
      </p:sp>
      <p:graphicFrame>
        <p:nvGraphicFramePr>
          <p:cNvPr id="3" name="Diagram 2">
            <a:extLst>
              <a:ext uri="{FF2B5EF4-FFF2-40B4-BE49-F238E27FC236}">
                <a16:creationId xmlns:a16="http://schemas.microsoft.com/office/drawing/2014/main" id="{ACDBA3F1-1E1E-43C8-AF72-FA7420A68AD0}"/>
              </a:ext>
            </a:extLst>
          </p:cNvPr>
          <p:cNvGraphicFramePr/>
          <p:nvPr>
            <p:extLst>
              <p:ext uri="{D42A27DB-BD31-4B8C-83A1-F6EECF244321}">
                <p14:modId xmlns:p14="http://schemas.microsoft.com/office/powerpoint/2010/main" val="2241565427"/>
              </p:ext>
            </p:extLst>
          </p:nvPr>
        </p:nvGraphicFramePr>
        <p:xfrm>
          <a:off x="2539014" y="2441359"/>
          <a:ext cx="6818050" cy="3696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218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E433-9B28-48A7-9965-4A829D62E03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WORKING OF THE MODULE</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F13E931-7601-4546-91F0-A3D90330CD1F}"/>
              </a:ext>
            </a:extLst>
          </p:cNvPr>
          <p:cNvSpPr txBox="1"/>
          <p:nvPr/>
        </p:nvSpPr>
        <p:spPr>
          <a:xfrm>
            <a:off x="1420427" y="2654423"/>
            <a:ext cx="9916357" cy="2223942"/>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Admin:</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Administrator is the main module which manages the project and gives permissions.</a:t>
            </a:r>
          </a:p>
          <a:p>
            <a:pPr marL="285750" indent="-285750" algn="just">
              <a:lnSpc>
                <a:spcPct val="20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Restaurant Owner: </a:t>
            </a:r>
            <a:r>
              <a:rPr lang="en-IN" dirty="0">
                <a:latin typeface="Times New Roman" panose="02020603050405020304" pitchFamily="18" charset="0"/>
                <a:cs typeface="Times New Roman" panose="02020603050405020304" pitchFamily="18" charset="0"/>
              </a:rPr>
              <a:t>Restaurant Owner will add his/her functionalities to the system.</a:t>
            </a:r>
          </a:p>
          <a:p>
            <a:pPr marL="285750" indent="-285750" algn="just">
              <a:lnSpc>
                <a:spcPct val="20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Customer: </a:t>
            </a:r>
            <a:r>
              <a:rPr lang="en-IN" dirty="0">
                <a:latin typeface="Times New Roman" panose="02020603050405020304" pitchFamily="18" charset="0"/>
                <a:cs typeface="Times New Roman" panose="02020603050405020304" pitchFamily="18" charset="0"/>
              </a:rPr>
              <a:t>The actual user or the end-user of the system who will utilize all the functionalities.</a:t>
            </a:r>
          </a:p>
          <a:p>
            <a:pPr marL="285750" indent="-285750" algn="just">
              <a:lnSpc>
                <a:spcPct val="200000"/>
              </a:lnSpc>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Delivery Man: </a:t>
            </a:r>
            <a:r>
              <a:rPr lang="en-IN" dirty="0">
                <a:latin typeface="Times New Roman" panose="02020603050405020304" pitchFamily="18" charset="0"/>
                <a:cs typeface="Times New Roman" panose="02020603050405020304" pitchFamily="18" charset="0"/>
              </a:rPr>
              <a:t>This will provide the meal to the customer and take that from restaurant.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706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A17FA-3E91-4B7E-9C5E-48D9974C3DD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PROCESS MODEL</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2DED4AF-9E83-4071-9B94-6DAD06FD3969}"/>
              </a:ext>
            </a:extLst>
          </p:cNvPr>
          <p:cNvSpPr txBox="1"/>
          <p:nvPr/>
        </p:nvSpPr>
        <p:spPr>
          <a:xfrm>
            <a:off x="1447060" y="2689934"/>
            <a:ext cx="9449538" cy="3693319"/>
          </a:xfrm>
          <a:prstGeom prst="rect">
            <a:avLst/>
          </a:prstGeom>
          <a:noFill/>
        </p:spPr>
        <p:txBody>
          <a:bodyPr wrap="square" rtlCol="0">
            <a:spAutoFit/>
          </a:bodyPr>
          <a:lstStyle/>
          <a:p>
            <a:pPr algn="just">
              <a:buFont typeface="Arial" panose="020B0604020202020204" pitchFamily="34" charset="0"/>
              <a:buChar char="•"/>
            </a:pPr>
            <a:r>
              <a:rPr lang="en-US" b="0" i="0" dirty="0">
                <a:solidFill>
                  <a:srgbClr val="343434"/>
                </a:solidFill>
                <a:effectLst/>
                <a:latin typeface="Times New Roman" panose="02020603050405020304" pitchFamily="18" charset="0"/>
                <a:cs typeface="Times New Roman" panose="02020603050405020304" pitchFamily="18" charset="0"/>
              </a:rPr>
              <a:t>Iterative Waterfall Model is the extension of the </a:t>
            </a:r>
            <a:r>
              <a:rPr lang="en-US"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Waterfall model</a:t>
            </a:r>
            <a:r>
              <a:rPr lang="en-US" b="0" i="0" dirty="0">
                <a:solidFill>
                  <a:srgbClr val="343434"/>
                </a:solidFill>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b="0" i="0" dirty="0">
                <a:solidFill>
                  <a:srgbClr val="343434"/>
                </a:solidFill>
                <a:effectLst/>
                <a:latin typeface="Times New Roman" panose="02020603050405020304" pitchFamily="18" charset="0"/>
                <a:cs typeface="Times New Roman" panose="02020603050405020304" pitchFamily="18" charset="0"/>
              </a:rPr>
              <a:t>This model is almost same as the waterfall model except some modifications are made to improve the performance of the software development.</a:t>
            </a:r>
          </a:p>
          <a:p>
            <a:pPr algn="just">
              <a:buFont typeface="Arial" panose="020B0604020202020204" pitchFamily="34" charset="0"/>
              <a:buChar char="•"/>
            </a:pPr>
            <a:r>
              <a:rPr lang="en-US" b="0" i="0" dirty="0">
                <a:solidFill>
                  <a:srgbClr val="343434"/>
                </a:solidFill>
                <a:effectLst/>
                <a:latin typeface="Times New Roman" panose="02020603050405020304" pitchFamily="18" charset="0"/>
                <a:cs typeface="Times New Roman" panose="02020603050405020304" pitchFamily="18" charset="0"/>
              </a:rPr>
              <a:t>The iterative waterfall model provides customer’s feedback paths from each phase to its previous phases.</a:t>
            </a:r>
          </a:p>
          <a:p>
            <a:pPr algn="just">
              <a:buFont typeface="Arial" panose="020B0604020202020204" pitchFamily="34" charset="0"/>
              <a:buChar char="•"/>
            </a:pPr>
            <a:r>
              <a:rPr lang="en-US" b="0" i="0" dirty="0">
                <a:solidFill>
                  <a:srgbClr val="343434"/>
                </a:solidFill>
                <a:effectLst/>
                <a:latin typeface="Times New Roman" panose="02020603050405020304" pitchFamily="18" charset="0"/>
                <a:cs typeface="Times New Roman" panose="02020603050405020304" pitchFamily="18" charset="0"/>
              </a:rPr>
              <a:t>There is no feedback path provided for feasibility study phase, so if any change is required in that phase  then iterative model doesn’t have scope for modification or making corrections.</a:t>
            </a:r>
          </a:p>
          <a:p>
            <a:pPr algn="just">
              <a:buFont typeface="Arial" panose="020B0604020202020204" pitchFamily="34" charset="0"/>
              <a:buChar char="•"/>
            </a:pPr>
            <a:r>
              <a:rPr lang="en-US" b="0" i="0" dirty="0">
                <a:solidFill>
                  <a:srgbClr val="343434"/>
                </a:solidFill>
                <a:effectLst/>
                <a:latin typeface="Times New Roman" panose="02020603050405020304" pitchFamily="18" charset="0"/>
                <a:cs typeface="Times New Roman" panose="02020603050405020304" pitchFamily="18" charset="0"/>
              </a:rPr>
              <a:t>Iterative waterfall allows to go back on the previous phase and change the requirements and some modification can done if necessary.</a:t>
            </a:r>
          </a:p>
          <a:p>
            <a:pPr algn="just">
              <a:buFont typeface="Arial" panose="020B0604020202020204" pitchFamily="34" charset="0"/>
              <a:buChar char="•"/>
            </a:pPr>
            <a:r>
              <a:rPr lang="en-US" b="0" i="0" dirty="0">
                <a:solidFill>
                  <a:srgbClr val="343434"/>
                </a:solidFill>
                <a:effectLst/>
                <a:latin typeface="Times New Roman" panose="02020603050405020304" pitchFamily="18" charset="0"/>
                <a:cs typeface="Times New Roman" panose="02020603050405020304" pitchFamily="18" charset="0"/>
              </a:rPr>
              <a:t>This model reduces the developer’s effort and time required to detect and correct the errors.</a:t>
            </a:r>
          </a:p>
          <a:p>
            <a:pPr algn="just">
              <a:buFont typeface="Arial" panose="020B0604020202020204" pitchFamily="34" charset="0"/>
              <a:buChar char="•"/>
            </a:pPr>
            <a:r>
              <a:rPr lang="en-US" b="0" i="0" dirty="0">
                <a:solidFill>
                  <a:srgbClr val="343434"/>
                </a:solidFill>
                <a:effectLst/>
                <a:latin typeface="Times New Roman" panose="02020603050405020304" pitchFamily="18" charset="0"/>
                <a:cs typeface="Times New Roman" panose="02020603050405020304" pitchFamily="18" charset="0"/>
              </a:rPr>
              <a:t> In iterative waterfall model, next phase can only begins when the previous phase is completed as waterfall model. </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8856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36F43B09-23A7-45D9-B67F-D4BAA48A187B}"/>
              </a:ext>
            </a:extLst>
          </p:cNvPr>
          <p:cNvSpPr/>
          <p:nvPr/>
        </p:nvSpPr>
        <p:spPr>
          <a:xfrm>
            <a:off x="1225119" y="745724"/>
            <a:ext cx="3204838" cy="42612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Feasibility Study</a:t>
            </a:r>
            <a:endParaRPr lang="en-IN" dirty="0">
              <a:solidFill>
                <a:schemeClr val="tx1"/>
              </a:solidFill>
            </a:endParaRPr>
          </a:p>
        </p:txBody>
      </p:sp>
      <p:sp>
        <p:nvSpPr>
          <p:cNvPr id="68" name="Rectangle 67">
            <a:extLst>
              <a:ext uri="{FF2B5EF4-FFF2-40B4-BE49-F238E27FC236}">
                <a16:creationId xmlns:a16="http://schemas.microsoft.com/office/drawing/2014/main" id="{A1FFFF5F-D6D6-487E-B51D-0421A0B518BD}"/>
              </a:ext>
            </a:extLst>
          </p:cNvPr>
          <p:cNvSpPr/>
          <p:nvPr/>
        </p:nvSpPr>
        <p:spPr>
          <a:xfrm>
            <a:off x="2176509" y="1404151"/>
            <a:ext cx="3204838" cy="42612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Requirement Analysis</a:t>
            </a:r>
            <a:endParaRPr lang="en-IN" dirty="0">
              <a:solidFill>
                <a:schemeClr val="tx1"/>
              </a:solidFill>
            </a:endParaRPr>
          </a:p>
        </p:txBody>
      </p:sp>
      <p:sp>
        <p:nvSpPr>
          <p:cNvPr id="69" name="Rectangle 68">
            <a:extLst>
              <a:ext uri="{FF2B5EF4-FFF2-40B4-BE49-F238E27FC236}">
                <a16:creationId xmlns:a16="http://schemas.microsoft.com/office/drawing/2014/main" id="{1BA2A749-2A17-49F2-8B2A-F607AC1F4FE6}"/>
              </a:ext>
            </a:extLst>
          </p:cNvPr>
          <p:cNvSpPr/>
          <p:nvPr/>
        </p:nvSpPr>
        <p:spPr>
          <a:xfrm>
            <a:off x="3261065" y="2062578"/>
            <a:ext cx="3204838" cy="42612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Design</a:t>
            </a:r>
            <a:endParaRPr lang="en-IN" dirty="0">
              <a:solidFill>
                <a:schemeClr val="tx1"/>
              </a:solidFill>
            </a:endParaRPr>
          </a:p>
        </p:txBody>
      </p:sp>
      <p:sp>
        <p:nvSpPr>
          <p:cNvPr id="70" name="Rectangle 69">
            <a:extLst>
              <a:ext uri="{FF2B5EF4-FFF2-40B4-BE49-F238E27FC236}">
                <a16:creationId xmlns:a16="http://schemas.microsoft.com/office/drawing/2014/main" id="{40D370E2-A953-4F85-814E-6A31C9CB96B8}"/>
              </a:ext>
            </a:extLst>
          </p:cNvPr>
          <p:cNvSpPr/>
          <p:nvPr/>
        </p:nvSpPr>
        <p:spPr>
          <a:xfrm>
            <a:off x="4088168" y="2721005"/>
            <a:ext cx="3204838" cy="42612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Coding</a:t>
            </a:r>
            <a:endParaRPr lang="en-IN" dirty="0">
              <a:solidFill>
                <a:schemeClr val="tx1"/>
              </a:solidFill>
            </a:endParaRPr>
          </a:p>
        </p:txBody>
      </p:sp>
      <p:sp>
        <p:nvSpPr>
          <p:cNvPr id="71" name="Rectangle 70">
            <a:extLst>
              <a:ext uri="{FF2B5EF4-FFF2-40B4-BE49-F238E27FC236}">
                <a16:creationId xmlns:a16="http://schemas.microsoft.com/office/drawing/2014/main" id="{A7C6D517-ED1B-405E-8030-76973CE432A3}"/>
              </a:ext>
            </a:extLst>
          </p:cNvPr>
          <p:cNvSpPr/>
          <p:nvPr/>
        </p:nvSpPr>
        <p:spPr>
          <a:xfrm>
            <a:off x="4863484" y="3342444"/>
            <a:ext cx="3204838" cy="42612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Testing </a:t>
            </a:r>
            <a:endParaRPr lang="en-IN" dirty="0">
              <a:solidFill>
                <a:schemeClr val="tx1"/>
              </a:solidFill>
            </a:endParaRPr>
          </a:p>
        </p:txBody>
      </p:sp>
      <p:sp>
        <p:nvSpPr>
          <p:cNvPr id="72" name="Rectangle 71">
            <a:extLst>
              <a:ext uri="{FF2B5EF4-FFF2-40B4-BE49-F238E27FC236}">
                <a16:creationId xmlns:a16="http://schemas.microsoft.com/office/drawing/2014/main" id="{B41FECC6-BE38-46BA-A468-1ECE464CF4F8}"/>
              </a:ext>
            </a:extLst>
          </p:cNvPr>
          <p:cNvSpPr/>
          <p:nvPr/>
        </p:nvSpPr>
        <p:spPr>
          <a:xfrm>
            <a:off x="5381347" y="4021589"/>
            <a:ext cx="3204838" cy="42612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tx1"/>
                </a:solidFill>
              </a:rPr>
              <a:t>Maintenance  </a:t>
            </a:r>
            <a:endParaRPr lang="en-IN" dirty="0">
              <a:solidFill>
                <a:schemeClr val="tx1"/>
              </a:solidFill>
            </a:endParaRPr>
          </a:p>
        </p:txBody>
      </p:sp>
      <p:cxnSp>
        <p:nvCxnSpPr>
          <p:cNvPr id="74" name="Connector: Elbow 73">
            <a:extLst>
              <a:ext uri="{FF2B5EF4-FFF2-40B4-BE49-F238E27FC236}">
                <a16:creationId xmlns:a16="http://schemas.microsoft.com/office/drawing/2014/main" id="{516E96B8-BF50-4D3B-A93C-3450764FE6B0}"/>
              </a:ext>
            </a:extLst>
          </p:cNvPr>
          <p:cNvCxnSpPr>
            <a:stCxn id="67" idx="3"/>
          </p:cNvCxnSpPr>
          <p:nvPr/>
        </p:nvCxnSpPr>
        <p:spPr>
          <a:xfrm>
            <a:off x="4429957" y="958788"/>
            <a:ext cx="310719" cy="4453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A13AAC42-73DB-463E-A496-0F64F2C80BFE}"/>
              </a:ext>
            </a:extLst>
          </p:cNvPr>
          <p:cNvCxnSpPr/>
          <p:nvPr/>
        </p:nvCxnSpPr>
        <p:spPr>
          <a:xfrm>
            <a:off x="5388746" y="1586879"/>
            <a:ext cx="310719" cy="4453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E8176887-5CA5-4C67-BAF5-BD28EE523A2E}"/>
              </a:ext>
            </a:extLst>
          </p:cNvPr>
          <p:cNvCxnSpPr/>
          <p:nvPr/>
        </p:nvCxnSpPr>
        <p:spPr>
          <a:xfrm>
            <a:off x="6465903" y="2277860"/>
            <a:ext cx="310719" cy="4453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7" name="Connector: Elbow 76">
            <a:extLst>
              <a:ext uri="{FF2B5EF4-FFF2-40B4-BE49-F238E27FC236}">
                <a16:creationId xmlns:a16="http://schemas.microsoft.com/office/drawing/2014/main" id="{4BBBBAB2-0FCF-4CE8-85B7-AF768A3D3441}"/>
              </a:ext>
            </a:extLst>
          </p:cNvPr>
          <p:cNvCxnSpPr/>
          <p:nvPr/>
        </p:nvCxnSpPr>
        <p:spPr>
          <a:xfrm>
            <a:off x="7293006" y="2897081"/>
            <a:ext cx="310719" cy="4453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7391640C-C5D0-4554-B222-1E46704B5AB4}"/>
              </a:ext>
            </a:extLst>
          </p:cNvPr>
          <p:cNvCxnSpPr/>
          <p:nvPr/>
        </p:nvCxnSpPr>
        <p:spPr>
          <a:xfrm>
            <a:off x="8068322" y="3545151"/>
            <a:ext cx="310719" cy="44536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E3A11F85-46BD-40D5-8937-77E0210DA997}"/>
              </a:ext>
            </a:extLst>
          </p:cNvPr>
          <p:cNvCxnSpPr>
            <a:cxnSpLocks/>
            <a:stCxn id="72" idx="1"/>
          </p:cNvCxnSpPr>
          <p:nvPr/>
        </p:nvCxnSpPr>
        <p:spPr>
          <a:xfrm flipH="1">
            <a:off x="1651247" y="4234653"/>
            <a:ext cx="3730100" cy="0"/>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1620C599-EA1A-43D3-BC63-0CA6DDFC1B13}"/>
              </a:ext>
            </a:extLst>
          </p:cNvPr>
          <p:cNvCxnSpPr/>
          <p:nvPr/>
        </p:nvCxnSpPr>
        <p:spPr>
          <a:xfrm flipV="1">
            <a:off x="1669002" y="1181469"/>
            <a:ext cx="0" cy="3053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B04C5461-A887-44C5-82F8-5D657F48575C}"/>
              </a:ext>
            </a:extLst>
          </p:cNvPr>
          <p:cNvCxnSpPr/>
          <p:nvPr/>
        </p:nvCxnSpPr>
        <p:spPr>
          <a:xfrm flipV="1">
            <a:off x="2672179" y="1830279"/>
            <a:ext cx="0" cy="2404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8234FE76-DD84-4C5A-BC03-CF1C2904DBE9}"/>
              </a:ext>
            </a:extLst>
          </p:cNvPr>
          <p:cNvCxnSpPr/>
          <p:nvPr/>
        </p:nvCxnSpPr>
        <p:spPr>
          <a:xfrm flipV="1">
            <a:off x="3516297" y="2500541"/>
            <a:ext cx="0" cy="17341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1D45C2EB-C302-4C4C-B24D-038CC930248F}"/>
              </a:ext>
            </a:extLst>
          </p:cNvPr>
          <p:cNvCxnSpPr/>
          <p:nvPr/>
        </p:nvCxnSpPr>
        <p:spPr>
          <a:xfrm flipV="1">
            <a:off x="4429957" y="3147133"/>
            <a:ext cx="0" cy="10875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E59AB44E-E9E6-4773-9960-97C85844136C}"/>
              </a:ext>
            </a:extLst>
          </p:cNvPr>
          <p:cNvCxnSpPr/>
          <p:nvPr/>
        </p:nvCxnSpPr>
        <p:spPr>
          <a:xfrm flipV="1">
            <a:off x="5131293" y="3767832"/>
            <a:ext cx="0" cy="4668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73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heel(1)">
                                      <p:cBhvr>
                                        <p:cTn id="7" dur="20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circle(in)">
                                      <p:cBhvr>
                                        <p:cTn id="12" dur="20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circle(in)">
                                      <p:cBhvr>
                                        <p:cTn id="17" dur="20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circle(in)">
                                      <p:cBhvr>
                                        <p:cTn id="22" dur="20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circle(in)">
                                      <p:cBhvr>
                                        <p:cTn id="27" dur="20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circle(in)">
                                      <p:cBhvr>
                                        <p:cTn id="32" dur="20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additive="base">
                                        <p:cTn id="37" dur="500" fill="hold"/>
                                        <p:tgtEl>
                                          <p:spTgt spid="74"/>
                                        </p:tgtEl>
                                        <p:attrNameLst>
                                          <p:attrName>ppt_x</p:attrName>
                                        </p:attrNameLst>
                                      </p:cBhvr>
                                      <p:tavLst>
                                        <p:tav tm="0">
                                          <p:val>
                                            <p:strVal val="#ppt_x"/>
                                          </p:val>
                                        </p:tav>
                                        <p:tav tm="100000">
                                          <p:val>
                                            <p:strVal val="#ppt_x"/>
                                          </p:val>
                                        </p:tav>
                                      </p:tavLst>
                                    </p:anim>
                                    <p:anim calcmode="lin" valueType="num">
                                      <p:cBhvr additive="base">
                                        <p:cTn id="38"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1000"/>
                                        <p:tgtEl>
                                          <p:spTgt spid="75"/>
                                        </p:tgtEl>
                                      </p:cBhvr>
                                    </p:animEffect>
                                    <p:anim calcmode="lin" valueType="num">
                                      <p:cBhvr>
                                        <p:cTn id="44" dur="1000" fill="hold"/>
                                        <p:tgtEl>
                                          <p:spTgt spid="75"/>
                                        </p:tgtEl>
                                        <p:attrNameLst>
                                          <p:attrName>ppt_x</p:attrName>
                                        </p:attrNameLst>
                                      </p:cBhvr>
                                      <p:tavLst>
                                        <p:tav tm="0">
                                          <p:val>
                                            <p:strVal val="#ppt_x"/>
                                          </p:val>
                                        </p:tav>
                                        <p:tav tm="100000">
                                          <p:val>
                                            <p:strVal val="#ppt_x"/>
                                          </p:val>
                                        </p:tav>
                                      </p:tavLst>
                                    </p:anim>
                                    <p:anim calcmode="lin" valueType="num">
                                      <p:cBhvr>
                                        <p:cTn id="45"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1000"/>
                                        <p:tgtEl>
                                          <p:spTgt spid="76"/>
                                        </p:tgtEl>
                                      </p:cBhvr>
                                    </p:animEffect>
                                    <p:anim calcmode="lin" valueType="num">
                                      <p:cBhvr>
                                        <p:cTn id="51" dur="1000" fill="hold"/>
                                        <p:tgtEl>
                                          <p:spTgt spid="76"/>
                                        </p:tgtEl>
                                        <p:attrNameLst>
                                          <p:attrName>ppt_x</p:attrName>
                                        </p:attrNameLst>
                                      </p:cBhvr>
                                      <p:tavLst>
                                        <p:tav tm="0">
                                          <p:val>
                                            <p:strVal val="#ppt_x"/>
                                          </p:val>
                                        </p:tav>
                                        <p:tav tm="100000">
                                          <p:val>
                                            <p:strVal val="#ppt_x"/>
                                          </p:val>
                                        </p:tav>
                                      </p:tavLst>
                                    </p:anim>
                                    <p:anim calcmode="lin" valueType="num">
                                      <p:cBhvr>
                                        <p:cTn id="52"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1000"/>
                                        <p:tgtEl>
                                          <p:spTgt spid="77"/>
                                        </p:tgtEl>
                                      </p:cBhvr>
                                    </p:animEffect>
                                    <p:anim calcmode="lin" valueType="num">
                                      <p:cBhvr>
                                        <p:cTn id="58" dur="1000" fill="hold"/>
                                        <p:tgtEl>
                                          <p:spTgt spid="77"/>
                                        </p:tgtEl>
                                        <p:attrNameLst>
                                          <p:attrName>ppt_x</p:attrName>
                                        </p:attrNameLst>
                                      </p:cBhvr>
                                      <p:tavLst>
                                        <p:tav tm="0">
                                          <p:val>
                                            <p:strVal val="#ppt_x"/>
                                          </p:val>
                                        </p:tav>
                                        <p:tav tm="100000">
                                          <p:val>
                                            <p:strVal val="#ppt_x"/>
                                          </p:val>
                                        </p:tav>
                                      </p:tavLst>
                                    </p:anim>
                                    <p:anim calcmode="lin" valueType="num">
                                      <p:cBhvr>
                                        <p:cTn id="5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1000"/>
                                        <p:tgtEl>
                                          <p:spTgt spid="78"/>
                                        </p:tgtEl>
                                      </p:cBhvr>
                                    </p:animEffect>
                                    <p:anim calcmode="lin" valueType="num">
                                      <p:cBhvr>
                                        <p:cTn id="65" dur="1000" fill="hold"/>
                                        <p:tgtEl>
                                          <p:spTgt spid="78"/>
                                        </p:tgtEl>
                                        <p:attrNameLst>
                                          <p:attrName>ppt_x</p:attrName>
                                        </p:attrNameLst>
                                      </p:cBhvr>
                                      <p:tavLst>
                                        <p:tav tm="0">
                                          <p:val>
                                            <p:strVal val="#ppt_x"/>
                                          </p:val>
                                        </p:tav>
                                        <p:tav tm="100000">
                                          <p:val>
                                            <p:strVal val="#ppt_x"/>
                                          </p:val>
                                        </p:tav>
                                      </p:tavLst>
                                    </p:anim>
                                    <p:anim calcmode="lin" valueType="num">
                                      <p:cBhvr>
                                        <p:cTn id="66"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anim calcmode="lin" valueType="num">
                                      <p:cBhvr>
                                        <p:cTn id="72" dur="1000" fill="hold"/>
                                        <p:tgtEl>
                                          <p:spTgt spid="90"/>
                                        </p:tgtEl>
                                        <p:attrNameLst>
                                          <p:attrName>ppt_x</p:attrName>
                                        </p:attrNameLst>
                                      </p:cBhvr>
                                      <p:tavLst>
                                        <p:tav tm="0">
                                          <p:val>
                                            <p:strVal val="#ppt_x"/>
                                          </p:val>
                                        </p:tav>
                                        <p:tav tm="100000">
                                          <p:val>
                                            <p:strVal val="#ppt_x"/>
                                          </p:val>
                                        </p:tav>
                                      </p:tavLst>
                                    </p:anim>
                                    <p:anim calcmode="lin" valueType="num">
                                      <p:cBhvr>
                                        <p:cTn id="73"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fade">
                                      <p:cBhvr>
                                        <p:cTn id="78" dur="1000"/>
                                        <p:tgtEl>
                                          <p:spTgt spid="88"/>
                                        </p:tgtEl>
                                      </p:cBhvr>
                                    </p:animEffect>
                                    <p:anim calcmode="lin" valueType="num">
                                      <p:cBhvr>
                                        <p:cTn id="79" dur="1000" fill="hold"/>
                                        <p:tgtEl>
                                          <p:spTgt spid="88"/>
                                        </p:tgtEl>
                                        <p:attrNameLst>
                                          <p:attrName>ppt_x</p:attrName>
                                        </p:attrNameLst>
                                      </p:cBhvr>
                                      <p:tavLst>
                                        <p:tav tm="0">
                                          <p:val>
                                            <p:strVal val="#ppt_x"/>
                                          </p:val>
                                        </p:tav>
                                        <p:tav tm="100000">
                                          <p:val>
                                            <p:strVal val="#ppt_x"/>
                                          </p:val>
                                        </p:tav>
                                      </p:tavLst>
                                    </p:anim>
                                    <p:anim calcmode="lin" valueType="num">
                                      <p:cBhvr>
                                        <p:cTn id="80"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1000"/>
                                        <p:tgtEl>
                                          <p:spTgt spid="86"/>
                                        </p:tgtEl>
                                      </p:cBhvr>
                                    </p:animEffect>
                                    <p:anim calcmode="lin" valueType="num">
                                      <p:cBhvr>
                                        <p:cTn id="86" dur="1000" fill="hold"/>
                                        <p:tgtEl>
                                          <p:spTgt spid="86"/>
                                        </p:tgtEl>
                                        <p:attrNameLst>
                                          <p:attrName>ppt_x</p:attrName>
                                        </p:attrNameLst>
                                      </p:cBhvr>
                                      <p:tavLst>
                                        <p:tav tm="0">
                                          <p:val>
                                            <p:strVal val="#ppt_x"/>
                                          </p:val>
                                        </p:tav>
                                        <p:tav tm="100000">
                                          <p:val>
                                            <p:strVal val="#ppt_x"/>
                                          </p:val>
                                        </p:tav>
                                      </p:tavLst>
                                    </p:anim>
                                    <p:anim calcmode="lin" valueType="num">
                                      <p:cBhvr>
                                        <p:cTn id="87"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1000"/>
                                        <p:tgtEl>
                                          <p:spTgt spid="84"/>
                                        </p:tgtEl>
                                      </p:cBhvr>
                                    </p:animEffect>
                                    <p:anim calcmode="lin" valueType="num">
                                      <p:cBhvr>
                                        <p:cTn id="93" dur="1000" fill="hold"/>
                                        <p:tgtEl>
                                          <p:spTgt spid="84"/>
                                        </p:tgtEl>
                                        <p:attrNameLst>
                                          <p:attrName>ppt_x</p:attrName>
                                        </p:attrNameLst>
                                      </p:cBhvr>
                                      <p:tavLst>
                                        <p:tav tm="0">
                                          <p:val>
                                            <p:strVal val="#ppt_x"/>
                                          </p:val>
                                        </p:tav>
                                        <p:tav tm="100000">
                                          <p:val>
                                            <p:strVal val="#ppt_x"/>
                                          </p:val>
                                        </p:tav>
                                      </p:tavLst>
                                    </p:anim>
                                    <p:anim calcmode="lin" valueType="num">
                                      <p:cBhvr>
                                        <p:cTn id="94"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nodeType="clickEffect">
                                  <p:stCondLst>
                                    <p:cond delay="0"/>
                                  </p:stCondLst>
                                  <p:childTnLst>
                                    <p:set>
                                      <p:cBhvr>
                                        <p:cTn id="98" dur="1" fill="hold">
                                          <p:stCondLst>
                                            <p:cond delay="0"/>
                                          </p:stCondLst>
                                        </p:cTn>
                                        <p:tgtEl>
                                          <p:spTgt spid="82"/>
                                        </p:tgtEl>
                                        <p:attrNameLst>
                                          <p:attrName>style.visibility</p:attrName>
                                        </p:attrNameLst>
                                      </p:cBhvr>
                                      <p:to>
                                        <p:strVal val="visible"/>
                                      </p:to>
                                    </p:set>
                                    <p:animEffect transition="in" filter="fade">
                                      <p:cBhvr>
                                        <p:cTn id="99" dur="1000"/>
                                        <p:tgtEl>
                                          <p:spTgt spid="82"/>
                                        </p:tgtEl>
                                      </p:cBhvr>
                                    </p:animEffect>
                                    <p:anim calcmode="lin" valueType="num">
                                      <p:cBhvr>
                                        <p:cTn id="100" dur="1000" fill="hold"/>
                                        <p:tgtEl>
                                          <p:spTgt spid="82"/>
                                        </p:tgtEl>
                                        <p:attrNameLst>
                                          <p:attrName>ppt_x</p:attrName>
                                        </p:attrNameLst>
                                      </p:cBhvr>
                                      <p:tavLst>
                                        <p:tav tm="0">
                                          <p:val>
                                            <p:strVal val="#ppt_x"/>
                                          </p:val>
                                        </p:tav>
                                        <p:tav tm="100000">
                                          <p:val>
                                            <p:strVal val="#ppt_x"/>
                                          </p:val>
                                        </p:tav>
                                      </p:tavLst>
                                    </p:anim>
                                    <p:anim calcmode="lin" valueType="num">
                                      <p:cBhvr>
                                        <p:cTn id="101"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13E4-4358-4A57-96C1-37851B3189E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TO USE THIS MODEL</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C01167D-7F09-45AA-9BD4-FB051D111F44}"/>
              </a:ext>
            </a:extLst>
          </p:cNvPr>
          <p:cNvSpPr txBox="1"/>
          <p:nvPr/>
        </p:nvSpPr>
        <p:spPr>
          <a:xfrm>
            <a:off x="1438183" y="2636668"/>
            <a:ext cx="9374819" cy="1669944"/>
          </a:xfrm>
          <a:prstGeom prst="rect">
            <a:avLst/>
          </a:prstGeom>
          <a:noFill/>
        </p:spPr>
        <p:txBody>
          <a:bodyPr wrap="square" rtlCol="0">
            <a:spAutoFit/>
          </a:bodyPr>
          <a:lstStyle/>
          <a:p>
            <a:pPr algn="just">
              <a:lnSpc>
                <a:spcPct val="200000"/>
              </a:lnSpc>
            </a:pPr>
            <a:r>
              <a:rPr lang="en-US" dirty="0">
                <a:latin typeface="Times New Roman" panose="02020603050405020304" pitchFamily="18" charset="0"/>
                <a:cs typeface="Times New Roman" panose="02020603050405020304" pitchFamily="18" charset="0"/>
              </a:rPr>
              <a:t>We are preferred to use iterative waterfall model for our system because in our projects where quality is more important as compared to schedule or cost. It is easy to understand and implementation. And also, the requirements are well defined and clearly understood.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889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F55FB0-BE59-4F5E-B54A-9CF46F429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27" y="4458807"/>
            <a:ext cx="1489830" cy="1578673"/>
          </a:xfrm>
          <a:prstGeom prst="rect">
            <a:avLst/>
          </a:prstGeom>
        </p:spPr>
      </p:pic>
      <p:sp>
        <p:nvSpPr>
          <p:cNvPr id="3" name="TextBox 2">
            <a:extLst>
              <a:ext uri="{FF2B5EF4-FFF2-40B4-BE49-F238E27FC236}">
                <a16:creationId xmlns:a16="http://schemas.microsoft.com/office/drawing/2014/main" id="{648CC197-FD5D-4A65-94C7-EA3B8BBCF2F9}"/>
              </a:ext>
            </a:extLst>
          </p:cNvPr>
          <p:cNvSpPr txBox="1"/>
          <p:nvPr/>
        </p:nvSpPr>
        <p:spPr>
          <a:xfrm>
            <a:off x="3870663" y="5248143"/>
            <a:ext cx="6383045" cy="646331"/>
          </a:xfrm>
          <a:prstGeom prst="rect">
            <a:avLst/>
          </a:prstGeom>
          <a:noFill/>
        </p:spPr>
        <p:txBody>
          <a:bodyPr wrap="square" rtlCol="0">
            <a:spAutoFit/>
          </a:bodyPr>
          <a:lstStyle/>
          <a:p>
            <a:r>
              <a:rPr lang="en-US" b="1" dirty="0"/>
              <a:t>Group ID: 07 					Internal Guide:</a:t>
            </a:r>
          </a:p>
          <a:p>
            <a:r>
              <a:rPr lang="en-US" b="1" dirty="0"/>
              <a:t>							Yagnik Hathaliya.</a:t>
            </a:r>
            <a:endParaRPr lang="en-IN" b="1" dirty="0"/>
          </a:p>
        </p:txBody>
      </p:sp>
      <p:sp>
        <p:nvSpPr>
          <p:cNvPr id="4" name="TextBox 3">
            <a:extLst>
              <a:ext uri="{FF2B5EF4-FFF2-40B4-BE49-F238E27FC236}">
                <a16:creationId xmlns:a16="http://schemas.microsoft.com/office/drawing/2014/main" id="{1BF8E6C7-CDEF-4407-9622-5848326861A3}"/>
              </a:ext>
            </a:extLst>
          </p:cNvPr>
          <p:cNvSpPr txBox="1"/>
          <p:nvPr/>
        </p:nvSpPr>
        <p:spPr>
          <a:xfrm>
            <a:off x="3652094" y="1780272"/>
            <a:ext cx="4503156" cy="2677656"/>
          </a:xfrm>
          <a:prstGeom prst="rect">
            <a:avLst/>
          </a:prstGeom>
          <a:noFill/>
        </p:spPr>
        <p:txBody>
          <a:bodyPr wrap="none" rtlCol="0">
            <a:spAutoFit/>
          </a:bodyPr>
          <a:lstStyle/>
          <a:p>
            <a:r>
              <a:rPr lang="en-US" b="1" dirty="0"/>
              <a:t>				A</a:t>
            </a:r>
          </a:p>
          <a:p>
            <a:r>
              <a:rPr lang="en-US" b="1" dirty="0"/>
              <a:t>			Project on</a:t>
            </a:r>
          </a:p>
          <a:p>
            <a:r>
              <a:rPr lang="en-US" b="1" dirty="0"/>
              <a:t>ONLINE FOOD DELIVERY SYSTEM</a:t>
            </a:r>
          </a:p>
          <a:p>
            <a:endParaRPr lang="en-US" b="1" dirty="0"/>
          </a:p>
          <a:p>
            <a:endParaRPr lang="en-US" sz="2400" b="1" dirty="0"/>
          </a:p>
          <a:p>
            <a:r>
              <a:rPr lang="en-US" b="1" dirty="0"/>
              <a:t>A.V. PAREKH TECHNICAL INSTITUTE </a:t>
            </a:r>
          </a:p>
          <a:p>
            <a:r>
              <a:rPr lang="en-US" b="1" dirty="0"/>
              <a:t>	COMPUTER DEPARTMENT</a:t>
            </a:r>
          </a:p>
          <a:p>
            <a:endParaRPr lang="en-US" b="1" dirty="0"/>
          </a:p>
          <a:p>
            <a:r>
              <a:rPr lang="en-US" b="1" dirty="0"/>
              <a:t>			Rajkot, Gujarat</a:t>
            </a:r>
            <a:endParaRPr lang="en-IN" b="1" dirty="0"/>
          </a:p>
        </p:txBody>
      </p:sp>
    </p:spTree>
    <p:extLst>
      <p:ext uri="{BB962C8B-B14F-4D97-AF65-F5344CB8AC3E}">
        <p14:creationId xmlns:p14="http://schemas.microsoft.com/office/powerpoint/2010/main" val="170555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AAF3-A72A-4EFF-B4E0-2A2B9FB944A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ADVANTAGES </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24725C-2F82-4AF6-AE08-60037FFA2CA6}"/>
              </a:ext>
            </a:extLst>
          </p:cNvPr>
          <p:cNvSpPr txBox="1"/>
          <p:nvPr/>
        </p:nvSpPr>
        <p:spPr>
          <a:xfrm>
            <a:off x="1429305" y="2654423"/>
            <a:ext cx="9467293" cy="3064300"/>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Simple and easy to understand and 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Phases are processed and completed at one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Clearly defined stages.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Works well for smaller projects where requirements are very well understood.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Easy to arrange task.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Process and results are well documented.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dirty="0"/>
          </a:p>
        </p:txBody>
      </p:sp>
    </p:spTree>
    <p:extLst>
      <p:ext uri="{BB962C8B-B14F-4D97-AF65-F5344CB8AC3E}">
        <p14:creationId xmlns:p14="http://schemas.microsoft.com/office/powerpoint/2010/main" val="2052670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A62BA-D9D6-45CA-814C-84763081BC4C}"/>
              </a:ext>
            </a:extLst>
          </p:cNvPr>
          <p:cNvSpPr>
            <a:spLocks noGrp="1"/>
          </p:cNvSpPr>
          <p:nvPr>
            <p:ph type="title"/>
          </p:nvPr>
        </p:nvSpPr>
        <p:spPr/>
        <p:txBody>
          <a:bodyPr/>
          <a:lstStyle/>
          <a:p>
            <a:r>
              <a:rPr lang="en-US" dirty="0"/>
              <a:t>USER CHARACTERISTICS</a:t>
            </a:r>
            <a:endParaRPr lang="en-IN" dirty="0"/>
          </a:p>
        </p:txBody>
      </p:sp>
      <p:graphicFrame>
        <p:nvGraphicFramePr>
          <p:cNvPr id="3" name="Diagram 2">
            <a:extLst>
              <a:ext uri="{FF2B5EF4-FFF2-40B4-BE49-F238E27FC236}">
                <a16:creationId xmlns:a16="http://schemas.microsoft.com/office/drawing/2014/main" id="{8BD48215-C376-4C7C-84AA-78F853201D54}"/>
              </a:ext>
            </a:extLst>
          </p:cNvPr>
          <p:cNvGraphicFramePr/>
          <p:nvPr>
            <p:extLst>
              <p:ext uri="{D42A27DB-BD31-4B8C-83A1-F6EECF244321}">
                <p14:modId xmlns:p14="http://schemas.microsoft.com/office/powerpoint/2010/main" val="723797984"/>
              </p:ext>
            </p:extLst>
          </p:nvPr>
        </p:nvGraphicFramePr>
        <p:xfrm>
          <a:off x="2040877" y="2663301"/>
          <a:ext cx="7333941" cy="2734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1DD79B8-01C4-4A23-9917-DB77668F2A44}"/>
              </a:ext>
            </a:extLst>
          </p:cNvPr>
          <p:cNvSpPr txBox="1"/>
          <p:nvPr/>
        </p:nvSpPr>
        <p:spPr>
          <a:xfrm>
            <a:off x="5124259" y="4767311"/>
            <a:ext cx="1533993" cy="369332"/>
          </a:xfrm>
          <a:prstGeom prst="rect">
            <a:avLst/>
          </a:prstGeom>
          <a:noFill/>
        </p:spPr>
        <p:txBody>
          <a:bodyPr wrap="square" rtlCol="0">
            <a:spAutoFit/>
          </a:bodyPr>
          <a:lstStyle/>
          <a:p>
            <a:r>
              <a:rPr lang="en-US" b="1" u="sng" dirty="0">
                <a:effectLst>
                  <a:outerShdw blurRad="38100" dist="38100" dir="2700000" algn="tl">
                    <a:srgbClr val="000000">
                      <a:alpha val="43137"/>
                    </a:srgbClr>
                  </a:outerShdw>
                </a:effectLst>
              </a:rPr>
              <a:t>ADMIN</a:t>
            </a:r>
            <a:endParaRPr lang="en-IN" b="1" u="sng" dirty="0">
              <a:effectLst>
                <a:outerShdw blurRad="38100" dist="38100" dir="2700000" algn="tl">
                  <a:srgbClr val="000000">
                    <a:alpha val="43137"/>
                  </a:srgbClr>
                </a:outerShdw>
              </a:effectLst>
            </a:endParaRPr>
          </a:p>
        </p:txBody>
      </p:sp>
      <p:cxnSp>
        <p:nvCxnSpPr>
          <p:cNvPr id="6" name="Straight Arrow Connector 5">
            <a:extLst>
              <a:ext uri="{FF2B5EF4-FFF2-40B4-BE49-F238E27FC236}">
                <a16:creationId xmlns:a16="http://schemas.microsoft.com/office/drawing/2014/main" id="{A54F153C-B688-4C12-9529-246EB0D54F30}"/>
              </a:ext>
            </a:extLst>
          </p:cNvPr>
          <p:cNvCxnSpPr>
            <a:stCxn id="4" idx="1"/>
          </p:cNvCxnSpPr>
          <p:nvPr/>
        </p:nvCxnSpPr>
        <p:spPr>
          <a:xfrm flipH="1" flipV="1">
            <a:off x="3826276" y="4438835"/>
            <a:ext cx="1297983" cy="5131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a:extLst>
              <a:ext uri="{FF2B5EF4-FFF2-40B4-BE49-F238E27FC236}">
                <a16:creationId xmlns:a16="http://schemas.microsoft.com/office/drawing/2014/main" id="{AFFB1D24-B9D3-4AF3-A741-FA92BF8E187F}"/>
              </a:ext>
            </a:extLst>
          </p:cNvPr>
          <p:cNvCxnSpPr>
            <a:cxnSpLocks/>
          </p:cNvCxnSpPr>
          <p:nvPr/>
        </p:nvCxnSpPr>
        <p:spPr>
          <a:xfrm flipH="1" flipV="1">
            <a:off x="5007006" y="3826277"/>
            <a:ext cx="513232" cy="94103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803BEB7E-B60B-431A-8247-CE9785124391}"/>
              </a:ext>
            </a:extLst>
          </p:cNvPr>
          <p:cNvCxnSpPr>
            <a:cxnSpLocks/>
          </p:cNvCxnSpPr>
          <p:nvPr/>
        </p:nvCxnSpPr>
        <p:spPr>
          <a:xfrm flipV="1">
            <a:off x="6027938" y="3861787"/>
            <a:ext cx="513061" cy="90464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A51536C7-D590-46E9-B370-E0842AA2077E}"/>
              </a:ext>
            </a:extLst>
          </p:cNvPr>
          <p:cNvCxnSpPr/>
          <p:nvPr/>
        </p:nvCxnSpPr>
        <p:spPr>
          <a:xfrm flipV="1">
            <a:off x="6096000" y="4580878"/>
            <a:ext cx="1521041" cy="37109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125229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0F6E-B490-4E41-92D8-054B957D85DF}"/>
              </a:ext>
            </a:extLst>
          </p:cNvPr>
          <p:cNvSpPr>
            <a:spLocks noGrp="1"/>
          </p:cNvSpPr>
          <p:nvPr>
            <p:ph type="title"/>
          </p:nvPr>
        </p:nvSpPr>
        <p:spPr/>
        <p:txBody>
          <a:bodyPr/>
          <a:lstStyle/>
          <a:p>
            <a:r>
              <a:rPr lang="en-US" dirty="0"/>
              <a:t>USER CHARACTERISTICS</a:t>
            </a:r>
            <a:endParaRPr lang="en-IN" dirty="0"/>
          </a:p>
        </p:txBody>
      </p:sp>
      <p:graphicFrame>
        <p:nvGraphicFramePr>
          <p:cNvPr id="6" name="Diagram 5">
            <a:extLst>
              <a:ext uri="{FF2B5EF4-FFF2-40B4-BE49-F238E27FC236}">
                <a16:creationId xmlns:a16="http://schemas.microsoft.com/office/drawing/2014/main" id="{DD4DA815-4A71-43C6-B913-BABBAE35F7E5}"/>
              </a:ext>
            </a:extLst>
          </p:cNvPr>
          <p:cNvGraphicFramePr/>
          <p:nvPr>
            <p:extLst>
              <p:ext uri="{D42A27DB-BD31-4B8C-83A1-F6EECF244321}">
                <p14:modId xmlns:p14="http://schemas.microsoft.com/office/powerpoint/2010/main" val="1579835486"/>
              </p:ext>
            </p:extLst>
          </p:nvPr>
        </p:nvGraphicFramePr>
        <p:xfrm>
          <a:off x="2040877" y="2663301"/>
          <a:ext cx="7333941" cy="2734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D0E726EC-A335-43C7-B61B-2EBAD692C299}"/>
              </a:ext>
            </a:extLst>
          </p:cNvPr>
          <p:cNvSpPr txBox="1"/>
          <p:nvPr/>
        </p:nvSpPr>
        <p:spPr>
          <a:xfrm>
            <a:off x="4423873" y="5506536"/>
            <a:ext cx="2718693" cy="369332"/>
          </a:xfrm>
          <a:prstGeom prst="rect">
            <a:avLst/>
          </a:prstGeom>
          <a:noFill/>
        </p:spPr>
        <p:txBody>
          <a:bodyPr wrap="none" rtlCol="0">
            <a:spAutoFit/>
          </a:bodyPr>
          <a:lstStyle/>
          <a:p>
            <a:r>
              <a:rPr lang="en-US" b="1" u="sng" dirty="0">
                <a:effectLst>
                  <a:outerShdw blurRad="38100" dist="38100" dir="2700000" algn="tl">
                    <a:srgbClr val="000000">
                      <a:alpha val="43137"/>
                    </a:srgbClr>
                  </a:outerShdw>
                </a:effectLst>
              </a:rPr>
              <a:t>RESTAURANT OWNER</a:t>
            </a:r>
            <a:endParaRPr lang="en-IN" b="1" u="sng" dirty="0">
              <a:effectLst>
                <a:outerShdw blurRad="38100" dist="38100" dir="2700000" algn="tl">
                  <a:srgbClr val="000000">
                    <a:alpha val="43137"/>
                  </a:srgbClr>
                </a:outerShdw>
              </a:effectLst>
            </a:endParaRPr>
          </a:p>
        </p:txBody>
      </p:sp>
      <p:cxnSp>
        <p:nvCxnSpPr>
          <p:cNvPr id="9" name="Straight Arrow Connector 8">
            <a:extLst>
              <a:ext uri="{FF2B5EF4-FFF2-40B4-BE49-F238E27FC236}">
                <a16:creationId xmlns:a16="http://schemas.microsoft.com/office/drawing/2014/main" id="{B2B544F0-E878-4996-AC94-A0A53E625C83}"/>
              </a:ext>
            </a:extLst>
          </p:cNvPr>
          <p:cNvCxnSpPr/>
          <p:nvPr/>
        </p:nvCxnSpPr>
        <p:spPr>
          <a:xfrm flipH="1" flipV="1">
            <a:off x="3604334" y="4856085"/>
            <a:ext cx="816746" cy="6569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2B673F66-BA06-4C36-9C84-C3D1D3CC0785}"/>
              </a:ext>
            </a:extLst>
          </p:cNvPr>
          <p:cNvCxnSpPr>
            <a:cxnSpLocks/>
          </p:cNvCxnSpPr>
          <p:nvPr/>
        </p:nvCxnSpPr>
        <p:spPr>
          <a:xfrm flipH="1" flipV="1">
            <a:off x="4696288" y="3941687"/>
            <a:ext cx="435005" cy="13849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Straight Arrow Connector 13">
            <a:extLst>
              <a:ext uri="{FF2B5EF4-FFF2-40B4-BE49-F238E27FC236}">
                <a16:creationId xmlns:a16="http://schemas.microsoft.com/office/drawing/2014/main" id="{FDC5733F-9A8C-4F0A-A12A-FB3907B2C48D}"/>
              </a:ext>
            </a:extLst>
          </p:cNvPr>
          <p:cNvCxnSpPr/>
          <p:nvPr/>
        </p:nvCxnSpPr>
        <p:spPr>
          <a:xfrm flipV="1">
            <a:off x="6010182" y="3870665"/>
            <a:ext cx="399495" cy="145593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7" name="Straight Arrow Connector 16">
            <a:extLst>
              <a:ext uri="{FF2B5EF4-FFF2-40B4-BE49-F238E27FC236}">
                <a16:creationId xmlns:a16="http://schemas.microsoft.com/office/drawing/2014/main" id="{5CA62073-006A-4125-A181-327A8D637E12}"/>
              </a:ext>
            </a:extLst>
          </p:cNvPr>
          <p:cNvCxnSpPr/>
          <p:nvPr/>
        </p:nvCxnSpPr>
        <p:spPr>
          <a:xfrm flipV="1">
            <a:off x="6906827" y="4572002"/>
            <a:ext cx="719091" cy="9410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09638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2D0B-292C-4A95-923C-BDA298AEA98F}"/>
              </a:ext>
            </a:extLst>
          </p:cNvPr>
          <p:cNvSpPr>
            <a:spLocks noGrp="1"/>
          </p:cNvSpPr>
          <p:nvPr>
            <p:ph type="title"/>
          </p:nvPr>
        </p:nvSpPr>
        <p:spPr/>
        <p:txBody>
          <a:bodyPr/>
          <a:lstStyle/>
          <a:p>
            <a:r>
              <a:rPr lang="en-US" dirty="0"/>
              <a:t>USER CHARACTERISTICS</a:t>
            </a:r>
            <a:endParaRPr lang="en-IN" dirty="0"/>
          </a:p>
        </p:txBody>
      </p:sp>
      <p:sp>
        <p:nvSpPr>
          <p:cNvPr id="3" name="Title 1">
            <a:extLst>
              <a:ext uri="{FF2B5EF4-FFF2-40B4-BE49-F238E27FC236}">
                <a16:creationId xmlns:a16="http://schemas.microsoft.com/office/drawing/2014/main" id="{AF641D31-3F06-422B-925F-2904D58FB068}"/>
              </a:ext>
            </a:extLst>
          </p:cNvPr>
          <p:cNvSpPr txBox="1">
            <a:spLocks/>
          </p:cNvSpPr>
          <p:nvPr/>
        </p:nvSpPr>
        <p:spPr>
          <a:xfrm>
            <a:off x="1295402" y="9821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USER CHARACTERISTICS</a:t>
            </a:r>
            <a:endParaRPr lang="en-IN" dirty="0"/>
          </a:p>
        </p:txBody>
      </p:sp>
      <p:graphicFrame>
        <p:nvGraphicFramePr>
          <p:cNvPr id="4" name="Diagram 3">
            <a:extLst>
              <a:ext uri="{FF2B5EF4-FFF2-40B4-BE49-F238E27FC236}">
                <a16:creationId xmlns:a16="http://schemas.microsoft.com/office/drawing/2014/main" id="{2BD4D05B-B993-49B9-AF41-8712901794CB}"/>
              </a:ext>
            </a:extLst>
          </p:cNvPr>
          <p:cNvGraphicFramePr/>
          <p:nvPr>
            <p:extLst>
              <p:ext uri="{D42A27DB-BD31-4B8C-83A1-F6EECF244321}">
                <p14:modId xmlns:p14="http://schemas.microsoft.com/office/powerpoint/2010/main" val="2725973239"/>
              </p:ext>
            </p:extLst>
          </p:nvPr>
        </p:nvGraphicFramePr>
        <p:xfrm>
          <a:off x="2040877" y="2663301"/>
          <a:ext cx="7333941" cy="2734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9317A375-EF4E-4C98-A1D2-A623822D70CD}"/>
              </a:ext>
            </a:extLst>
          </p:cNvPr>
          <p:cNvSpPr txBox="1"/>
          <p:nvPr/>
        </p:nvSpPr>
        <p:spPr>
          <a:xfrm>
            <a:off x="4743060" y="5506536"/>
            <a:ext cx="2482954"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CUSTOMER</a:t>
            </a:r>
            <a:endParaRPr lang="en-IN" b="1" u="sng" dirty="0">
              <a:effectLst>
                <a:outerShdw blurRad="38100" dist="38100" dir="2700000" algn="tl">
                  <a:srgbClr val="000000">
                    <a:alpha val="43137"/>
                  </a:srgbClr>
                </a:outerShdw>
              </a:effectLst>
            </a:endParaRPr>
          </a:p>
        </p:txBody>
      </p:sp>
      <p:cxnSp>
        <p:nvCxnSpPr>
          <p:cNvPr id="6" name="Straight Arrow Connector 5">
            <a:extLst>
              <a:ext uri="{FF2B5EF4-FFF2-40B4-BE49-F238E27FC236}">
                <a16:creationId xmlns:a16="http://schemas.microsoft.com/office/drawing/2014/main" id="{0C47BD54-6859-4BAC-AC48-F4A60BC70C35}"/>
              </a:ext>
            </a:extLst>
          </p:cNvPr>
          <p:cNvCxnSpPr/>
          <p:nvPr/>
        </p:nvCxnSpPr>
        <p:spPr>
          <a:xfrm flipH="1" flipV="1">
            <a:off x="3604334" y="4856085"/>
            <a:ext cx="816746" cy="65694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a:extLst>
              <a:ext uri="{FF2B5EF4-FFF2-40B4-BE49-F238E27FC236}">
                <a16:creationId xmlns:a16="http://schemas.microsoft.com/office/drawing/2014/main" id="{A40C3B64-C8D6-4537-8CA1-05E5E39275D6}"/>
              </a:ext>
            </a:extLst>
          </p:cNvPr>
          <p:cNvCxnSpPr>
            <a:cxnSpLocks/>
          </p:cNvCxnSpPr>
          <p:nvPr/>
        </p:nvCxnSpPr>
        <p:spPr>
          <a:xfrm flipH="1" flipV="1">
            <a:off x="4696288" y="3941687"/>
            <a:ext cx="435005" cy="138491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a:extLst>
              <a:ext uri="{FF2B5EF4-FFF2-40B4-BE49-F238E27FC236}">
                <a16:creationId xmlns:a16="http://schemas.microsoft.com/office/drawing/2014/main" id="{C79AC6A9-874A-47AC-A722-4247C1C53883}"/>
              </a:ext>
            </a:extLst>
          </p:cNvPr>
          <p:cNvCxnSpPr/>
          <p:nvPr/>
        </p:nvCxnSpPr>
        <p:spPr>
          <a:xfrm flipV="1">
            <a:off x="6010182" y="3870665"/>
            <a:ext cx="399495" cy="145593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6D12C635-7638-446A-ADC4-9D873711C7A4}"/>
              </a:ext>
            </a:extLst>
          </p:cNvPr>
          <p:cNvCxnSpPr/>
          <p:nvPr/>
        </p:nvCxnSpPr>
        <p:spPr>
          <a:xfrm flipV="1">
            <a:off x="6906827" y="4572002"/>
            <a:ext cx="719091" cy="9410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33416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B4FB-934D-4F8C-8E01-C89DFD8B0741}"/>
              </a:ext>
            </a:extLst>
          </p:cNvPr>
          <p:cNvSpPr>
            <a:spLocks noGrp="1"/>
          </p:cNvSpPr>
          <p:nvPr>
            <p:ph type="title"/>
          </p:nvPr>
        </p:nvSpPr>
        <p:spPr/>
        <p:txBody>
          <a:bodyPr/>
          <a:lstStyle/>
          <a:p>
            <a:r>
              <a:rPr lang="en-US" dirty="0"/>
              <a:t>USER CHARACTERISTICS</a:t>
            </a:r>
            <a:endParaRPr lang="en-IN" dirty="0"/>
          </a:p>
        </p:txBody>
      </p:sp>
      <p:sp>
        <p:nvSpPr>
          <p:cNvPr id="3" name="Title 1">
            <a:extLst>
              <a:ext uri="{FF2B5EF4-FFF2-40B4-BE49-F238E27FC236}">
                <a16:creationId xmlns:a16="http://schemas.microsoft.com/office/drawing/2014/main" id="{8E32A6C1-FB57-4E4D-9CEE-6CDF8F95145E}"/>
              </a:ext>
            </a:extLst>
          </p:cNvPr>
          <p:cNvSpPr txBox="1">
            <a:spLocks/>
          </p:cNvSpPr>
          <p:nvPr/>
        </p:nvSpPr>
        <p:spPr>
          <a:xfrm>
            <a:off x="1295402" y="9821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USER CHARACTERISTICS</a:t>
            </a:r>
            <a:endParaRPr lang="en-IN" dirty="0"/>
          </a:p>
        </p:txBody>
      </p:sp>
      <p:graphicFrame>
        <p:nvGraphicFramePr>
          <p:cNvPr id="4" name="Diagram 3">
            <a:extLst>
              <a:ext uri="{FF2B5EF4-FFF2-40B4-BE49-F238E27FC236}">
                <a16:creationId xmlns:a16="http://schemas.microsoft.com/office/drawing/2014/main" id="{B564203F-FD64-4913-81A8-1CD2F9C62805}"/>
              </a:ext>
            </a:extLst>
          </p:cNvPr>
          <p:cNvGraphicFramePr/>
          <p:nvPr>
            <p:extLst>
              <p:ext uri="{D42A27DB-BD31-4B8C-83A1-F6EECF244321}">
                <p14:modId xmlns:p14="http://schemas.microsoft.com/office/powerpoint/2010/main" val="1216591894"/>
              </p:ext>
            </p:extLst>
          </p:nvPr>
        </p:nvGraphicFramePr>
        <p:xfrm>
          <a:off x="2040877" y="2663301"/>
          <a:ext cx="7333941" cy="2734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6562097-D7F8-4B09-993E-FC8213B6E7AB}"/>
              </a:ext>
            </a:extLst>
          </p:cNvPr>
          <p:cNvSpPr txBox="1"/>
          <p:nvPr/>
        </p:nvSpPr>
        <p:spPr>
          <a:xfrm>
            <a:off x="4423873" y="5506536"/>
            <a:ext cx="2005101" cy="369332"/>
          </a:xfrm>
          <a:prstGeom prst="rect">
            <a:avLst/>
          </a:prstGeom>
          <a:noFill/>
        </p:spPr>
        <p:txBody>
          <a:bodyPr wrap="square" rtlCol="0">
            <a:spAutoFit/>
          </a:bodyPr>
          <a:lstStyle/>
          <a:p>
            <a:r>
              <a:rPr lang="en-US" b="1" u="sng" dirty="0">
                <a:effectLst>
                  <a:outerShdw blurRad="38100" dist="38100" dir="2700000" algn="tl">
                    <a:srgbClr val="000000">
                      <a:alpha val="43137"/>
                    </a:srgbClr>
                  </a:outerShdw>
                </a:effectLst>
              </a:rPr>
              <a:t>DELIVERY MAN</a:t>
            </a:r>
            <a:endParaRPr lang="en-IN" b="1" u="sng" dirty="0">
              <a:effectLst>
                <a:outerShdw blurRad="38100" dist="38100" dir="2700000" algn="tl">
                  <a:srgbClr val="000000">
                    <a:alpha val="43137"/>
                  </a:srgbClr>
                </a:outerShdw>
              </a:effectLst>
            </a:endParaRPr>
          </a:p>
        </p:txBody>
      </p:sp>
      <p:cxnSp>
        <p:nvCxnSpPr>
          <p:cNvPr id="6" name="Straight Arrow Connector 5">
            <a:extLst>
              <a:ext uri="{FF2B5EF4-FFF2-40B4-BE49-F238E27FC236}">
                <a16:creationId xmlns:a16="http://schemas.microsoft.com/office/drawing/2014/main" id="{4101B455-4F82-45AC-94C9-30DCDC1F5B70}"/>
              </a:ext>
            </a:extLst>
          </p:cNvPr>
          <p:cNvCxnSpPr>
            <a:cxnSpLocks/>
            <a:stCxn id="5" idx="1"/>
          </p:cNvCxnSpPr>
          <p:nvPr/>
        </p:nvCxnSpPr>
        <p:spPr>
          <a:xfrm flipH="1" flipV="1">
            <a:off x="3773012" y="4962618"/>
            <a:ext cx="650861" cy="7285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 name="Straight Arrow Connector 6">
            <a:extLst>
              <a:ext uri="{FF2B5EF4-FFF2-40B4-BE49-F238E27FC236}">
                <a16:creationId xmlns:a16="http://schemas.microsoft.com/office/drawing/2014/main" id="{B8F59224-0D4B-487B-A3B5-0BA5ABC33577}"/>
              </a:ext>
            </a:extLst>
          </p:cNvPr>
          <p:cNvCxnSpPr>
            <a:cxnSpLocks/>
            <a:stCxn id="4" idx="2"/>
          </p:cNvCxnSpPr>
          <p:nvPr/>
        </p:nvCxnSpPr>
        <p:spPr>
          <a:xfrm flipV="1">
            <a:off x="5707847" y="4296792"/>
            <a:ext cx="0" cy="110083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E24303D9-B477-443A-8861-886637253E90}"/>
              </a:ext>
            </a:extLst>
          </p:cNvPr>
          <p:cNvCxnSpPr>
            <a:cxnSpLocks/>
            <a:stCxn id="5" idx="3"/>
          </p:cNvCxnSpPr>
          <p:nvPr/>
        </p:nvCxnSpPr>
        <p:spPr>
          <a:xfrm flipV="1">
            <a:off x="6428974" y="4802820"/>
            <a:ext cx="1028269" cy="8883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18828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12CD03B-8FE6-48D0-82BC-6F4964E3AFBA}"/>
              </a:ext>
            </a:extLst>
          </p:cNvPr>
          <p:cNvGraphicFramePr/>
          <p:nvPr>
            <p:extLst>
              <p:ext uri="{D42A27DB-BD31-4B8C-83A1-F6EECF244321}">
                <p14:modId xmlns:p14="http://schemas.microsoft.com/office/powerpoint/2010/main" val="3092138682"/>
              </p:ext>
            </p:extLst>
          </p:nvPr>
        </p:nvGraphicFramePr>
        <p:xfrm>
          <a:off x="531676" y="694096"/>
          <a:ext cx="5499222" cy="428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DBD2DDE-1A99-4C9F-AB76-922FFFA8D383}"/>
              </a:ext>
            </a:extLst>
          </p:cNvPr>
          <p:cNvSpPr txBox="1"/>
          <p:nvPr/>
        </p:nvSpPr>
        <p:spPr>
          <a:xfrm>
            <a:off x="6161104" y="2512380"/>
            <a:ext cx="2432101" cy="646331"/>
          </a:xfrm>
          <a:prstGeom prst="rect">
            <a:avLst/>
          </a:prstGeom>
          <a:noFill/>
        </p:spPr>
        <p:txBody>
          <a:bodyPr wrap="square" rtlCol="0">
            <a:spAutoFit/>
          </a:bodyPr>
          <a:lstStyle/>
          <a:p>
            <a:r>
              <a:rPr lang="en-US" dirty="0"/>
              <a:t>Functional Requirement </a:t>
            </a:r>
          </a:p>
          <a:p>
            <a:r>
              <a:rPr lang="en-US" dirty="0"/>
              <a:t>of Admin</a:t>
            </a:r>
            <a:endParaRPr lang="en-IN" dirty="0"/>
          </a:p>
        </p:txBody>
      </p:sp>
      <p:graphicFrame>
        <p:nvGraphicFramePr>
          <p:cNvPr id="4" name="Diagram 3">
            <a:extLst>
              <a:ext uri="{FF2B5EF4-FFF2-40B4-BE49-F238E27FC236}">
                <a16:creationId xmlns:a16="http://schemas.microsoft.com/office/drawing/2014/main" id="{526BF43A-886E-4079-AE32-C76584C90BAD}"/>
              </a:ext>
            </a:extLst>
          </p:cNvPr>
          <p:cNvGraphicFramePr/>
          <p:nvPr>
            <p:extLst>
              <p:ext uri="{D42A27DB-BD31-4B8C-83A1-F6EECF244321}">
                <p14:modId xmlns:p14="http://schemas.microsoft.com/office/powerpoint/2010/main" val="334160736"/>
              </p:ext>
            </p:extLst>
          </p:nvPr>
        </p:nvGraphicFramePr>
        <p:xfrm>
          <a:off x="6881674" y="694096"/>
          <a:ext cx="5499222" cy="42829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6" name="Straight Arrow Connector 5">
            <a:extLst>
              <a:ext uri="{FF2B5EF4-FFF2-40B4-BE49-F238E27FC236}">
                <a16:creationId xmlns:a16="http://schemas.microsoft.com/office/drawing/2014/main" id="{2F5A42F3-03E2-45D2-93FF-2AF7A152F121}"/>
              </a:ext>
            </a:extLst>
          </p:cNvPr>
          <p:cNvCxnSpPr/>
          <p:nvPr/>
        </p:nvCxnSpPr>
        <p:spPr>
          <a:xfrm>
            <a:off x="7226423" y="3018408"/>
            <a:ext cx="967666"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 name="TextBox 6">
            <a:extLst>
              <a:ext uri="{FF2B5EF4-FFF2-40B4-BE49-F238E27FC236}">
                <a16:creationId xmlns:a16="http://schemas.microsoft.com/office/drawing/2014/main" id="{DDE75950-AB91-4CE0-8F88-81DAC5B27D2F}"/>
              </a:ext>
            </a:extLst>
          </p:cNvPr>
          <p:cNvSpPr txBox="1"/>
          <p:nvPr/>
        </p:nvSpPr>
        <p:spPr>
          <a:xfrm>
            <a:off x="3507062" y="3105834"/>
            <a:ext cx="2654042" cy="646331"/>
          </a:xfrm>
          <a:prstGeom prst="rect">
            <a:avLst/>
          </a:prstGeom>
          <a:noFill/>
        </p:spPr>
        <p:txBody>
          <a:bodyPr wrap="square" rtlCol="0">
            <a:spAutoFit/>
          </a:bodyPr>
          <a:lstStyle/>
          <a:p>
            <a:pPr algn="r"/>
            <a:r>
              <a:rPr lang="en-US" dirty="0"/>
              <a:t>Functional Requirement </a:t>
            </a:r>
          </a:p>
          <a:p>
            <a:pPr algn="r"/>
            <a:r>
              <a:rPr lang="en-US" dirty="0"/>
              <a:t>of Restaurant Owner</a:t>
            </a:r>
            <a:endParaRPr lang="en-IN" dirty="0"/>
          </a:p>
        </p:txBody>
      </p:sp>
      <p:cxnSp>
        <p:nvCxnSpPr>
          <p:cNvPr id="9" name="Straight Arrow Connector 8">
            <a:extLst>
              <a:ext uri="{FF2B5EF4-FFF2-40B4-BE49-F238E27FC236}">
                <a16:creationId xmlns:a16="http://schemas.microsoft.com/office/drawing/2014/main" id="{26108C5C-B2CE-4540-AA61-13EDBEDB6D4D}"/>
              </a:ext>
            </a:extLst>
          </p:cNvPr>
          <p:cNvCxnSpPr>
            <a:cxnSpLocks/>
          </p:cNvCxnSpPr>
          <p:nvPr/>
        </p:nvCxnSpPr>
        <p:spPr>
          <a:xfrm flipH="1">
            <a:off x="3222594" y="3597676"/>
            <a:ext cx="73723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983050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6A3975C-B4A5-4AFF-90AC-F0738E22C8DF}"/>
              </a:ext>
            </a:extLst>
          </p:cNvPr>
          <p:cNvGraphicFramePr/>
          <p:nvPr>
            <p:extLst>
              <p:ext uri="{D42A27DB-BD31-4B8C-83A1-F6EECF244321}">
                <p14:modId xmlns:p14="http://schemas.microsoft.com/office/powerpoint/2010/main" val="2207824396"/>
              </p:ext>
            </p:extLst>
          </p:nvPr>
        </p:nvGraphicFramePr>
        <p:xfrm>
          <a:off x="531676" y="694096"/>
          <a:ext cx="5499222" cy="521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3B953BF-61D6-4F80-A6B5-EC4F08DE39A8}"/>
              </a:ext>
            </a:extLst>
          </p:cNvPr>
          <p:cNvSpPr txBox="1"/>
          <p:nvPr/>
        </p:nvSpPr>
        <p:spPr>
          <a:xfrm>
            <a:off x="3334062" y="3101850"/>
            <a:ext cx="2272683" cy="923330"/>
          </a:xfrm>
          <a:prstGeom prst="rect">
            <a:avLst/>
          </a:prstGeom>
          <a:noFill/>
        </p:spPr>
        <p:txBody>
          <a:bodyPr wrap="square" rtlCol="0">
            <a:spAutoFit/>
          </a:bodyPr>
          <a:lstStyle/>
          <a:p>
            <a:pPr algn="r"/>
            <a:r>
              <a:rPr lang="en-US" dirty="0"/>
              <a:t>Functional Requirements of Customer</a:t>
            </a:r>
            <a:endParaRPr lang="en-IN" dirty="0"/>
          </a:p>
        </p:txBody>
      </p:sp>
      <p:cxnSp>
        <p:nvCxnSpPr>
          <p:cNvPr id="5" name="Straight Arrow Connector 4">
            <a:extLst>
              <a:ext uri="{FF2B5EF4-FFF2-40B4-BE49-F238E27FC236}">
                <a16:creationId xmlns:a16="http://schemas.microsoft.com/office/drawing/2014/main" id="{858E56D0-99E0-4F1A-B0E3-6A1A0AAC3AE4}"/>
              </a:ext>
            </a:extLst>
          </p:cNvPr>
          <p:cNvCxnSpPr/>
          <p:nvPr/>
        </p:nvCxnSpPr>
        <p:spPr>
          <a:xfrm flipH="1">
            <a:off x="3529370" y="3888419"/>
            <a:ext cx="941033"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aphicFrame>
        <p:nvGraphicFramePr>
          <p:cNvPr id="6" name="Diagram 5">
            <a:extLst>
              <a:ext uri="{FF2B5EF4-FFF2-40B4-BE49-F238E27FC236}">
                <a16:creationId xmlns:a16="http://schemas.microsoft.com/office/drawing/2014/main" id="{5A061D43-A008-4AA9-BE02-1698B372191C}"/>
              </a:ext>
            </a:extLst>
          </p:cNvPr>
          <p:cNvGraphicFramePr/>
          <p:nvPr>
            <p:extLst>
              <p:ext uri="{D42A27DB-BD31-4B8C-83A1-F6EECF244321}">
                <p14:modId xmlns:p14="http://schemas.microsoft.com/office/powerpoint/2010/main" val="3598930238"/>
              </p:ext>
            </p:extLst>
          </p:nvPr>
        </p:nvGraphicFramePr>
        <p:xfrm>
          <a:off x="6881674" y="694096"/>
          <a:ext cx="5499222" cy="42829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6A49980C-8100-4527-93CB-8D59F2CCB1E8}"/>
              </a:ext>
            </a:extLst>
          </p:cNvPr>
          <p:cNvSpPr txBox="1"/>
          <p:nvPr/>
        </p:nvSpPr>
        <p:spPr>
          <a:xfrm>
            <a:off x="5617594" y="2373881"/>
            <a:ext cx="2272683" cy="923330"/>
          </a:xfrm>
          <a:prstGeom prst="rect">
            <a:avLst/>
          </a:prstGeom>
          <a:noFill/>
        </p:spPr>
        <p:txBody>
          <a:bodyPr wrap="square" rtlCol="0">
            <a:spAutoFit/>
          </a:bodyPr>
          <a:lstStyle/>
          <a:p>
            <a:r>
              <a:rPr lang="en-US" dirty="0"/>
              <a:t>Functional Requirements of Delivery Person</a:t>
            </a:r>
            <a:endParaRPr lang="en-IN" dirty="0"/>
          </a:p>
        </p:txBody>
      </p:sp>
      <p:cxnSp>
        <p:nvCxnSpPr>
          <p:cNvPr id="9" name="Straight Arrow Connector 8">
            <a:extLst>
              <a:ext uri="{FF2B5EF4-FFF2-40B4-BE49-F238E27FC236}">
                <a16:creationId xmlns:a16="http://schemas.microsoft.com/office/drawing/2014/main" id="{0D5F1151-7F7C-4D80-8C89-9EA3BF47D170}"/>
              </a:ext>
            </a:extLst>
          </p:cNvPr>
          <p:cNvCxnSpPr/>
          <p:nvPr/>
        </p:nvCxnSpPr>
        <p:spPr>
          <a:xfrm>
            <a:off x="7173157" y="3128484"/>
            <a:ext cx="102093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718775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A03A82C-BD47-4214-81FA-BA150C0D8F4E}"/>
              </a:ext>
            </a:extLst>
          </p:cNvPr>
          <p:cNvGraphicFramePr/>
          <p:nvPr>
            <p:extLst>
              <p:ext uri="{D42A27DB-BD31-4B8C-83A1-F6EECF244321}">
                <p14:modId xmlns:p14="http://schemas.microsoft.com/office/powerpoint/2010/main" val="2615464969"/>
              </p:ext>
            </p:extLst>
          </p:nvPr>
        </p:nvGraphicFramePr>
        <p:xfrm>
          <a:off x="3010516" y="1225694"/>
          <a:ext cx="6170967" cy="4163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8160ABA-F225-48D3-AD4A-587C2FBDB806}"/>
              </a:ext>
            </a:extLst>
          </p:cNvPr>
          <p:cNvSpPr txBox="1"/>
          <p:nvPr/>
        </p:nvSpPr>
        <p:spPr>
          <a:xfrm>
            <a:off x="2913848" y="5317724"/>
            <a:ext cx="6267635" cy="369332"/>
          </a:xfrm>
          <a:prstGeom prst="rect">
            <a:avLst/>
          </a:prstGeom>
          <a:noFill/>
        </p:spPr>
        <p:txBody>
          <a:bodyPr wrap="square" rtlCol="0">
            <a:spAutoFit/>
          </a:bodyPr>
          <a:lstStyle/>
          <a:p>
            <a:r>
              <a:rPr lang="en-US" dirty="0"/>
              <a:t>			NON FUNCTIONAL REQUIREMENT</a:t>
            </a:r>
            <a:endParaRPr lang="en-IN" dirty="0"/>
          </a:p>
        </p:txBody>
      </p:sp>
    </p:spTree>
    <p:extLst>
      <p:ext uri="{BB962C8B-B14F-4D97-AF65-F5344CB8AC3E}">
        <p14:creationId xmlns:p14="http://schemas.microsoft.com/office/powerpoint/2010/main" val="3034055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D16B-A11E-4EE1-9671-619B5A17F724}"/>
              </a:ext>
            </a:extLst>
          </p:cNvPr>
          <p:cNvSpPr>
            <a:spLocks noGrp="1"/>
          </p:cNvSpPr>
          <p:nvPr>
            <p:ph type="title"/>
          </p:nvPr>
        </p:nvSpPr>
        <p:spPr/>
        <p:txBody>
          <a:bodyPr/>
          <a:lstStyle/>
          <a:p>
            <a:r>
              <a:rPr lang="en-US" dirty="0"/>
              <a:t>FEASIBILITY STUDY </a:t>
            </a:r>
            <a:endParaRPr lang="en-IN" dirty="0"/>
          </a:p>
        </p:txBody>
      </p:sp>
      <p:sp>
        <p:nvSpPr>
          <p:cNvPr id="3" name="Content Placeholder 2">
            <a:extLst>
              <a:ext uri="{FF2B5EF4-FFF2-40B4-BE49-F238E27FC236}">
                <a16:creationId xmlns:a16="http://schemas.microsoft.com/office/drawing/2014/main" id="{53B393C8-434F-4FDB-83BB-A5981F23D98D}"/>
              </a:ext>
            </a:extLst>
          </p:cNvPr>
          <p:cNvSpPr>
            <a:spLocks noGrp="1"/>
          </p:cNvSpPr>
          <p:nvPr>
            <p:ph sz="half" idx="1"/>
          </p:nvPr>
        </p:nvSpPr>
        <p:spPr/>
        <p:txBody>
          <a:bodyPr/>
          <a:lstStyle/>
          <a:p>
            <a:r>
              <a:rPr lang="en-US" dirty="0"/>
              <a:t>Server Side Hardware </a:t>
            </a:r>
          </a:p>
          <a:p>
            <a:pPr marL="0" indent="0">
              <a:buNone/>
            </a:pPr>
            <a:endParaRPr lang="en-IN" dirty="0"/>
          </a:p>
        </p:txBody>
      </p:sp>
      <p:sp>
        <p:nvSpPr>
          <p:cNvPr id="4" name="Content Placeholder 3">
            <a:extLst>
              <a:ext uri="{FF2B5EF4-FFF2-40B4-BE49-F238E27FC236}">
                <a16:creationId xmlns:a16="http://schemas.microsoft.com/office/drawing/2014/main" id="{E393075E-36A9-4C88-BCA0-C112681A08BE}"/>
              </a:ext>
            </a:extLst>
          </p:cNvPr>
          <p:cNvSpPr>
            <a:spLocks noGrp="1"/>
          </p:cNvSpPr>
          <p:nvPr>
            <p:ph sz="half" idx="2"/>
          </p:nvPr>
        </p:nvSpPr>
        <p:spPr>
          <a:xfrm>
            <a:off x="6198275" y="2560320"/>
            <a:ext cx="4718304" cy="3310128"/>
          </a:xfrm>
        </p:spPr>
        <p:txBody>
          <a:bodyPr/>
          <a:lstStyle/>
          <a:p>
            <a:r>
              <a:rPr lang="en-US" dirty="0"/>
              <a:t>Server Side Software</a:t>
            </a:r>
            <a:endParaRPr lang="en-IN" dirty="0"/>
          </a:p>
        </p:txBody>
      </p:sp>
      <p:graphicFrame>
        <p:nvGraphicFramePr>
          <p:cNvPr id="5" name="Table 4">
            <a:extLst>
              <a:ext uri="{FF2B5EF4-FFF2-40B4-BE49-F238E27FC236}">
                <a16:creationId xmlns:a16="http://schemas.microsoft.com/office/drawing/2014/main" id="{9D7B73BD-9FFF-4819-8597-F99BC59DD075}"/>
              </a:ext>
            </a:extLst>
          </p:cNvPr>
          <p:cNvGraphicFramePr>
            <a:graphicFrameLocks noGrp="1"/>
          </p:cNvGraphicFramePr>
          <p:nvPr>
            <p:extLst>
              <p:ext uri="{D42A27DB-BD31-4B8C-83A1-F6EECF244321}">
                <p14:modId xmlns:p14="http://schemas.microsoft.com/office/powerpoint/2010/main" val="4145679799"/>
              </p:ext>
            </p:extLst>
          </p:nvPr>
        </p:nvGraphicFramePr>
        <p:xfrm>
          <a:off x="1292351" y="3246691"/>
          <a:ext cx="4611299" cy="2623756"/>
        </p:xfrm>
        <a:graphic>
          <a:graphicData uri="http://schemas.openxmlformats.org/drawingml/2006/table">
            <a:tbl>
              <a:tblPr firstRow="1" firstCol="1" bandRow="1">
                <a:tableStyleId>{5C22544A-7EE6-4342-B048-85BDC9FD1C3A}</a:tableStyleId>
              </a:tblPr>
              <a:tblGrid>
                <a:gridCol w="1552149">
                  <a:extLst>
                    <a:ext uri="{9D8B030D-6E8A-4147-A177-3AD203B41FA5}">
                      <a16:colId xmlns:a16="http://schemas.microsoft.com/office/drawing/2014/main" val="52147692"/>
                    </a:ext>
                  </a:extLst>
                </a:gridCol>
                <a:gridCol w="3059150">
                  <a:extLst>
                    <a:ext uri="{9D8B030D-6E8A-4147-A177-3AD203B41FA5}">
                      <a16:colId xmlns:a16="http://schemas.microsoft.com/office/drawing/2014/main" val="2215576359"/>
                    </a:ext>
                  </a:extLst>
                </a:gridCol>
              </a:tblGrid>
              <a:tr h="277516">
                <a:tc>
                  <a:txBody>
                    <a:bodyPr/>
                    <a:lstStyle/>
                    <a:p>
                      <a:pPr marL="12700" algn="just">
                        <a:lnSpc>
                          <a:spcPct val="107000"/>
                        </a:lnSpc>
                        <a:spcAft>
                          <a:spcPts val="800"/>
                        </a:spcAft>
                      </a:pPr>
                      <a:r>
                        <a:rPr lang="en-US" sz="1200">
                          <a:effectLst/>
                        </a:rPr>
                        <a:t>Hardware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tc>
                <a:tc>
                  <a:txBody>
                    <a:bodyPr/>
                    <a:lstStyle/>
                    <a:p>
                      <a:pPr algn="just">
                        <a:lnSpc>
                          <a:spcPct val="107000"/>
                        </a:lnSpc>
                        <a:spcAft>
                          <a:spcPts val="800"/>
                        </a:spcAft>
                      </a:pPr>
                      <a:r>
                        <a:rPr lang="en-US" sz="1200">
                          <a:effectLst/>
                        </a:rPr>
                        <a:t>Minimum Requirement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tc>
                <a:extLst>
                  <a:ext uri="{0D108BD9-81ED-4DB2-BD59-A6C34878D82A}">
                    <a16:rowId xmlns:a16="http://schemas.microsoft.com/office/drawing/2014/main" val="2255137649"/>
                  </a:ext>
                </a:extLst>
              </a:tr>
              <a:tr h="220806">
                <a:tc>
                  <a:txBody>
                    <a:bodyPr/>
                    <a:lstStyle/>
                    <a:p>
                      <a:pPr marL="12700" algn="just">
                        <a:lnSpc>
                          <a:spcPct val="107000"/>
                        </a:lnSpc>
                        <a:spcAft>
                          <a:spcPts val="800"/>
                        </a:spcAft>
                      </a:pPr>
                      <a:r>
                        <a:rPr lang="en-US" sz="1200">
                          <a:effectLst/>
                        </a:rPr>
                        <a:t>RAM: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tc>
                <a:tc>
                  <a:txBody>
                    <a:bodyPr/>
                    <a:lstStyle/>
                    <a:p>
                      <a:pPr algn="just">
                        <a:lnSpc>
                          <a:spcPct val="107000"/>
                        </a:lnSpc>
                        <a:spcAft>
                          <a:spcPts val="800"/>
                        </a:spcAft>
                      </a:pPr>
                      <a:r>
                        <a:rPr lang="en-US" sz="1200">
                          <a:effectLst/>
                        </a:rPr>
                        <a:t>256 MB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tc>
                <a:extLst>
                  <a:ext uri="{0D108BD9-81ED-4DB2-BD59-A6C34878D82A}">
                    <a16:rowId xmlns:a16="http://schemas.microsoft.com/office/drawing/2014/main" val="3210065871"/>
                  </a:ext>
                </a:extLst>
              </a:tr>
              <a:tr h="427841">
                <a:tc>
                  <a:txBody>
                    <a:bodyPr/>
                    <a:lstStyle/>
                    <a:p>
                      <a:pPr marL="12700" algn="just">
                        <a:lnSpc>
                          <a:spcPct val="107000"/>
                        </a:lnSpc>
                        <a:spcAft>
                          <a:spcPts val="800"/>
                        </a:spcAft>
                      </a:pPr>
                      <a:r>
                        <a:rPr lang="en-US" sz="1200">
                          <a:effectLst/>
                        </a:rPr>
                        <a:t>Hard Disk Space: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nchor="ctr"/>
                </a:tc>
                <a:tc>
                  <a:txBody>
                    <a:bodyPr/>
                    <a:lstStyle/>
                    <a:p>
                      <a:pPr algn="just">
                        <a:lnSpc>
                          <a:spcPct val="107000"/>
                        </a:lnSpc>
                        <a:spcAft>
                          <a:spcPts val="800"/>
                        </a:spcAft>
                      </a:pPr>
                      <a:r>
                        <a:rPr lang="en-US" sz="1200">
                          <a:effectLst/>
                        </a:rPr>
                        <a:t>5 GB of available hard disk space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nchor="ctr"/>
                </a:tc>
                <a:extLst>
                  <a:ext uri="{0D108BD9-81ED-4DB2-BD59-A6C34878D82A}">
                    <a16:rowId xmlns:a16="http://schemas.microsoft.com/office/drawing/2014/main" val="320923031"/>
                  </a:ext>
                </a:extLst>
              </a:tr>
              <a:tr h="427841">
                <a:tc>
                  <a:txBody>
                    <a:bodyPr/>
                    <a:lstStyle/>
                    <a:p>
                      <a:pPr algn="just">
                        <a:lnSpc>
                          <a:spcPct val="107000"/>
                        </a:lnSpc>
                        <a:spcAft>
                          <a:spcPts val="800"/>
                        </a:spcAft>
                      </a:pPr>
                      <a:r>
                        <a:rPr lang="en-US" sz="1200">
                          <a:effectLst/>
                        </a:rPr>
                        <a:t>Processor (CPU) Speed: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tc>
                <a:tc>
                  <a:txBody>
                    <a:bodyPr/>
                    <a:lstStyle/>
                    <a:p>
                      <a:pPr algn="just">
                        <a:lnSpc>
                          <a:spcPct val="107000"/>
                        </a:lnSpc>
                        <a:spcAft>
                          <a:spcPts val="800"/>
                        </a:spcAft>
                      </a:pPr>
                      <a:r>
                        <a:rPr lang="en-US" sz="1200" dirty="0">
                          <a:effectLst/>
                        </a:rPr>
                        <a:t>Pentium II 300-MHz-or-compatible processor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tc>
                <a:extLst>
                  <a:ext uri="{0D108BD9-81ED-4DB2-BD59-A6C34878D82A}">
                    <a16:rowId xmlns:a16="http://schemas.microsoft.com/office/drawing/2014/main" val="3209566856"/>
                  </a:ext>
                </a:extLst>
              </a:tr>
              <a:tr h="634876">
                <a:tc>
                  <a:txBody>
                    <a:bodyPr/>
                    <a:lstStyle/>
                    <a:p>
                      <a:pPr algn="just">
                        <a:lnSpc>
                          <a:spcPct val="107000"/>
                        </a:lnSpc>
                        <a:spcAft>
                          <a:spcPts val="800"/>
                        </a:spcAft>
                      </a:pPr>
                      <a:r>
                        <a:rPr lang="en-US" sz="1200">
                          <a:effectLst/>
                        </a:rPr>
                        <a:t>Graphics Card: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nchor="ctr"/>
                </a:tc>
                <a:tc>
                  <a:txBody>
                    <a:bodyPr/>
                    <a:lstStyle/>
                    <a:p>
                      <a:pPr algn="just">
                        <a:lnSpc>
                          <a:spcPct val="107000"/>
                        </a:lnSpc>
                        <a:spcAft>
                          <a:spcPts val="800"/>
                        </a:spcAft>
                      </a:pPr>
                      <a:r>
                        <a:rPr lang="en-US" sz="1200" dirty="0">
                          <a:effectLst/>
                        </a:rPr>
                        <a:t>Video graphics adapter that can support 256 colors and a resolution of 800 by 600 dpi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tc>
                <a:extLst>
                  <a:ext uri="{0D108BD9-81ED-4DB2-BD59-A6C34878D82A}">
                    <a16:rowId xmlns:a16="http://schemas.microsoft.com/office/drawing/2014/main" val="1105724816"/>
                  </a:ext>
                </a:extLst>
              </a:tr>
              <a:tr h="634876">
                <a:tc>
                  <a:txBody>
                    <a:bodyPr/>
                    <a:lstStyle/>
                    <a:p>
                      <a:pPr algn="just">
                        <a:lnSpc>
                          <a:spcPct val="107000"/>
                        </a:lnSpc>
                        <a:spcAft>
                          <a:spcPts val="800"/>
                        </a:spcAft>
                      </a:pPr>
                      <a:r>
                        <a:rPr lang="en-US" sz="1200">
                          <a:effectLst/>
                        </a:rPr>
                        <a:t>Network Adapter: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nchor="ctr"/>
                </a:tc>
                <a:tc>
                  <a:txBody>
                    <a:bodyPr/>
                    <a:lstStyle/>
                    <a:p>
                      <a:pPr algn="just">
                        <a:lnSpc>
                          <a:spcPct val="107000"/>
                        </a:lnSpc>
                        <a:spcAft>
                          <a:spcPts val="800"/>
                        </a:spcAft>
                      </a:pPr>
                      <a:r>
                        <a:rPr lang="en-US" sz="1200" dirty="0">
                          <a:effectLst/>
                        </a:rPr>
                        <a:t>A network adapter from the Microsoft Windows Server 2003 Hardware Compatibility List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38735" marT="19685" marB="0"/>
                </a:tc>
                <a:extLst>
                  <a:ext uri="{0D108BD9-81ED-4DB2-BD59-A6C34878D82A}">
                    <a16:rowId xmlns:a16="http://schemas.microsoft.com/office/drawing/2014/main" val="110358618"/>
                  </a:ext>
                </a:extLst>
              </a:tr>
            </a:tbl>
          </a:graphicData>
        </a:graphic>
      </p:graphicFrame>
      <p:graphicFrame>
        <p:nvGraphicFramePr>
          <p:cNvPr id="6" name="Table 5">
            <a:extLst>
              <a:ext uri="{FF2B5EF4-FFF2-40B4-BE49-F238E27FC236}">
                <a16:creationId xmlns:a16="http://schemas.microsoft.com/office/drawing/2014/main" id="{6945FBF7-C630-4828-B7F5-DA65DA0EA9A2}"/>
              </a:ext>
            </a:extLst>
          </p:cNvPr>
          <p:cNvGraphicFramePr>
            <a:graphicFrameLocks noGrp="1"/>
          </p:cNvGraphicFramePr>
          <p:nvPr>
            <p:extLst>
              <p:ext uri="{D42A27DB-BD31-4B8C-83A1-F6EECF244321}">
                <p14:modId xmlns:p14="http://schemas.microsoft.com/office/powerpoint/2010/main" val="586621381"/>
              </p:ext>
            </p:extLst>
          </p:nvPr>
        </p:nvGraphicFramePr>
        <p:xfrm>
          <a:off x="6096000" y="3222277"/>
          <a:ext cx="4718305" cy="2648170"/>
        </p:xfrm>
        <a:graphic>
          <a:graphicData uri="http://schemas.openxmlformats.org/drawingml/2006/table">
            <a:tbl>
              <a:tblPr firstRow="1" firstCol="1" bandRow="1">
                <a:tableStyleId>{5C22544A-7EE6-4342-B048-85BDC9FD1C3A}</a:tableStyleId>
              </a:tblPr>
              <a:tblGrid>
                <a:gridCol w="1588167">
                  <a:extLst>
                    <a:ext uri="{9D8B030D-6E8A-4147-A177-3AD203B41FA5}">
                      <a16:colId xmlns:a16="http://schemas.microsoft.com/office/drawing/2014/main" val="2285635688"/>
                    </a:ext>
                  </a:extLst>
                </a:gridCol>
                <a:gridCol w="3130138">
                  <a:extLst>
                    <a:ext uri="{9D8B030D-6E8A-4147-A177-3AD203B41FA5}">
                      <a16:colId xmlns:a16="http://schemas.microsoft.com/office/drawing/2014/main" val="473495201"/>
                    </a:ext>
                  </a:extLst>
                </a:gridCol>
              </a:tblGrid>
              <a:tr h="526288">
                <a:tc>
                  <a:txBody>
                    <a:bodyPr/>
                    <a:lstStyle/>
                    <a:p>
                      <a:pPr marL="12700" algn="just">
                        <a:lnSpc>
                          <a:spcPct val="107000"/>
                        </a:lnSpc>
                        <a:spcAft>
                          <a:spcPts val="800"/>
                        </a:spcAft>
                      </a:pPr>
                      <a:r>
                        <a:rPr lang="en-US" sz="1200">
                          <a:effectLst/>
                        </a:rPr>
                        <a:t>Software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3020" marT="19685" marB="0" anchor="ctr"/>
                </a:tc>
                <a:tc>
                  <a:txBody>
                    <a:bodyPr/>
                    <a:lstStyle/>
                    <a:p>
                      <a:pPr algn="just">
                        <a:lnSpc>
                          <a:spcPct val="107000"/>
                        </a:lnSpc>
                        <a:spcAft>
                          <a:spcPts val="800"/>
                        </a:spcAft>
                      </a:pPr>
                      <a:r>
                        <a:rPr lang="en-US" sz="1200">
                          <a:effectLst/>
                        </a:rPr>
                        <a:t>Minimum Requirement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3020" marT="19685" marB="0" anchor="ctr"/>
                </a:tc>
                <a:extLst>
                  <a:ext uri="{0D108BD9-81ED-4DB2-BD59-A6C34878D82A}">
                    <a16:rowId xmlns:a16="http://schemas.microsoft.com/office/drawing/2014/main" val="4243224275"/>
                  </a:ext>
                </a:extLst>
              </a:tr>
              <a:tr h="720183">
                <a:tc>
                  <a:txBody>
                    <a:bodyPr/>
                    <a:lstStyle/>
                    <a:p>
                      <a:pPr marL="12700" algn="just">
                        <a:lnSpc>
                          <a:spcPct val="107000"/>
                        </a:lnSpc>
                        <a:spcAft>
                          <a:spcPts val="800"/>
                        </a:spcAft>
                      </a:pPr>
                      <a:r>
                        <a:rPr lang="en-US" sz="1200">
                          <a:effectLst/>
                        </a:rPr>
                        <a:t>Operating System: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3020" marT="19685" marB="0" anchor="ctr"/>
                </a:tc>
                <a:tc>
                  <a:txBody>
                    <a:bodyPr/>
                    <a:lstStyle/>
                    <a:p>
                      <a:pPr algn="just">
                        <a:lnSpc>
                          <a:spcPct val="107000"/>
                        </a:lnSpc>
                        <a:spcAft>
                          <a:spcPts val="800"/>
                        </a:spcAft>
                      </a:pPr>
                      <a:r>
                        <a:rPr lang="en-US" sz="1200" dirty="0">
                          <a:effectLst/>
                        </a:rPr>
                        <a:t>Windows 2003 Server OR Linux Server Edition OR Unix Server Edition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33020" marT="19685" marB="0"/>
                </a:tc>
                <a:extLst>
                  <a:ext uri="{0D108BD9-81ED-4DB2-BD59-A6C34878D82A}">
                    <a16:rowId xmlns:a16="http://schemas.microsoft.com/office/drawing/2014/main" val="64794677"/>
                  </a:ext>
                </a:extLst>
              </a:tr>
              <a:tr h="1401699">
                <a:tc>
                  <a:txBody>
                    <a:bodyPr/>
                    <a:lstStyle/>
                    <a:p>
                      <a:pPr indent="12700" algn="just">
                        <a:lnSpc>
                          <a:spcPct val="107000"/>
                        </a:lnSpc>
                        <a:spcAft>
                          <a:spcPts val="800"/>
                        </a:spcAft>
                      </a:pPr>
                      <a:r>
                        <a:rPr lang="en-US" sz="1200">
                          <a:effectLst/>
                        </a:rPr>
                        <a:t>Web 	development environment: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3020" marT="19685" marB="0" anchor="ctr"/>
                </a:tc>
                <a:tc>
                  <a:txBody>
                    <a:bodyPr/>
                    <a:lstStyle/>
                    <a:p>
                      <a:pPr algn="just">
                        <a:lnSpc>
                          <a:spcPct val="107000"/>
                        </a:lnSpc>
                        <a:spcAft>
                          <a:spcPts val="800"/>
                        </a:spcAft>
                      </a:pPr>
                      <a:r>
                        <a:rPr lang="en-US" sz="1200" dirty="0">
                          <a:effectLst/>
                        </a:rPr>
                        <a:t>Wampp (Windows Platform) OR </a:t>
                      </a:r>
                      <a:endParaRPr lang="en-IN" sz="1100" dirty="0">
                        <a:effectLst/>
                      </a:endParaRPr>
                    </a:p>
                    <a:p>
                      <a:pPr algn="just">
                        <a:lnSpc>
                          <a:spcPct val="107000"/>
                        </a:lnSpc>
                        <a:spcAft>
                          <a:spcPts val="800"/>
                        </a:spcAft>
                      </a:pPr>
                      <a:r>
                        <a:rPr lang="en-US" sz="1200" dirty="0">
                          <a:effectLst/>
                        </a:rPr>
                        <a:t>Xampp (Unix Platform) </a:t>
                      </a:r>
                      <a:endParaRPr lang="en-IN" sz="1100" dirty="0">
                        <a:effectLst/>
                      </a:endParaRPr>
                    </a:p>
                    <a:p>
                      <a:pPr algn="just">
                        <a:lnSpc>
                          <a:spcPct val="107000"/>
                        </a:lnSpc>
                        <a:spcAft>
                          <a:spcPts val="800"/>
                        </a:spcAft>
                      </a:pPr>
                      <a:r>
                        <a:rPr lang="en-US" sz="1200" dirty="0">
                          <a:effectLst/>
                        </a:rPr>
                        <a:t>Lampp (Linux Platform)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33020" marT="19685" marB="0"/>
                </a:tc>
                <a:extLst>
                  <a:ext uri="{0D108BD9-81ED-4DB2-BD59-A6C34878D82A}">
                    <a16:rowId xmlns:a16="http://schemas.microsoft.com/office/drawing/2014/main" val="2889978572"/>
                  </a:ext>
                </a:extLst>
              </a:tr>
            </a:tbl>
          </a:graphicData>
        </a:graphic>
      </p:graphicFrame>
    </p:spTree>
    <p:extLst>
      <p:ext uri="{BB962C8B-B14F-4D97-AF65-F5344CB8AC3E}">
        <p14:creationId xmlns:p14="http://schemas.microsoft.com/office/powerpoint/2010/main" val="1500003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66F9-DB99-4CBC-89F4-27BB611CE6EB}"/>
              </a:ext>
            </a:extLst>
          </p:cNvPr>
          <p:cNvSpPr>
            <a:spLocks noGrp="1"/>
          </p:cNvSpPr>
          <p:nvPr>
            <p:ph type="title"/>
          </p:nvPr>
        </p:nvSpPr>
        <p:spPr/>
        <p:txBody>
          <a:bodyPr/>
          <a:lstStyle/>
          <a:p>
            <a:r>
              <a:rPr lang="en-US" dirty="0"/>
              <a:t>FEASIBILITY STUDY</a:t>
            </a:r>
            <a:endParaRPr lang="en-IN" dirty="0"/>
          </a:p>
        </p:txBody>
      </p:sp>
      <p:sp>
        <p:nvSpPr>
          <p:cNvPr id="3" name="Content Placeholder 2">
            <a:extLst>
              <a:ext uri="{FF2B5EF4-FFF2-40B4-BE49-F238E27FC236}">
                <a16:creationId xmlns:a16="http://schemas.microsoft.com/office/drawing/2014/main" id="{2096D1E3-91AD-475D-BE5D-0014517136A5}"/>
              </a:ext>
            </a:extLst>
          </p:cNvPr>
          <p:cNvSpPr>
            <a:spLocks noGrp="1"/>
          </p:cNvSpPr>
          <p:nvPr>
            <p:ph sz="half" idx="1"/>
          </p:nvPr>
        </p:nvSpPr>
        <p:spPr/>
        <p:txBody>
          <a:bodyPr/>
          <a:lstStyle/>
          <a:p>
            <a:r>
              <a:rPr lang="en-US" dirty="0"/>
              <a:t>Client Side Hardware </a:t>
            </a:r>
          </a:p>
          <a:p>
            <a:pPr marL="0" indent="0">
              <a:buNone/>
            </a:pPr>
            <a:endParaRPr lang="en-IN" dirty="0"/>
          </a:p>
        </p:txBody>
      </p:sp>
      <p:sp>
        <p:nvSpPr>
          <p:cNvPr id="4" name="Content Placeholder 3">
            <a:extLst>
              <a:ext uri="{FF2B5EF4-FFF2-40B4-BE49-F238E27FC236}">
                <a16:creationId xmlns:a16="http://schemas.microsoft.com/office/drawing/2014/main" id="{75DD74FB-B353-42D8-AD26-D7E7A620CDCA}"/>
              </a:ext>
            </a:extLst>
          </p:cNvPr>
          <p:cNvSpPr>
            <a:spLocks noGrp="1"/>
          </p:cNvSpPr>
          <p:nvPr>
            <p:ph sz="half" idx="2"/>
          </p:nvPr>
        </p:nvSpPr>
        <p:spPr/>
        <p:txBody>
          <a:bodyPr/>
          <a:lstStyle/>
          <a:p>
            <a:r>
              <a:rPr lang="en-US" dirty="0"/>
              <a:t>Client Side Software</a:t>
            </a:r>
            <a:endParaRPr lang="en-IN" dirty="0"/>
          </a:p>
        </p:txBody>
      </p:sp>
      <p:graphicFrame>
        <p:nvGraphicFramePr>
          <p:cNvPr id="5" name="Table 4">
            <a:extLst>
              <a:ext uri="{FF2B5EF4-FFF2-40B4-BE49-F238E27FC236}">
                <a16:creationId xmlns:a16="http://schemas.microsoft.com/office/drawing/2014/main" id="{D5357426-33CD-46DC-BE78-2C756F799069}"/>
              </a:ext>
            </a:extLst>
          </p:cNvPr>
          <p:cNvGraphicFramePr>
            <a:graphicFrameLocks noGrp="1"/>
          </p:cNvGraphicFramePr>
          <p:nvPr>
            <p:extLst>
              <p:ext uri="{D42A27DB-BD31-4B8C-83A1-F6EECF244321}">
                <p14:modId xmlns:p14="http://schemas.microsoft.com/office/powerpoint/2010/main" val="1132425475"/>
              </p:ext>
            </p:extLst>
          </p:nvPr>
        </p:nvGraphicFramePr>
        <p:xfrm>
          <a:off x="1292353" y="3246691"/>
          <a:ext cx="4566910" cy="2623757"/>
        </p:xfrm>
        <a:graphic>
          <a:graphicData uri="http://schemas.openxmlformats.org/drawingml/2006/table">
            <a:tbl>
              <a:tblPr firstRow="1" firstCol="1" bandRow="1">
                <a:tableStyleId>{5C22544A-7EE6-4342-B048-85BDC9FD1C3A}</a:tableStyleId>
              </a:tblPr>
              <a:tblGrid>
                <a:gridCol w="1537208">
                  <a:extLst>
                    <a:ext uri="{9D8B030D-6E8A-4147-A177-3AD203B41FA5}">
                      <a16:colId xmlns:a16="http://schemas.microsoft.com/office/drawing/2014/main" val="3055023410"/>
                    </a:ext>
                  </a:extLst>
                </a:gridCol>
                <a:gridCol w="3029702">
                  <a:extLst>
                    <a:ext uri="{9D8B030D-6E8A-4147-A177-3AD203B41FA5}">
                      <a16:colId xmlns:a16="http://schemas.microsoft.com/office/drawing/2014/main" val="4214010313"/>
                    </a:ext>
                  </a:extLst>
                </a:gridCol>
              </a:tblGrid>
              <a:tr h="377006">
                <a:tc>
                  <a:txBody>
                    <a:bodyPr/>
                    <a:lstStyle/>
                    <a:p>
                      <a:pPr marL="12700" algn="just">
                        <a:lnSpc>
                          <a:spcPct val="107000"/>
                        </a:lnSpc>
                        <a:spcAft>
                          <a:spcPts val="800"/>
                        </a:spcAft>
                      </a:pPr>
                      <a:r>
                        <a:rPr lang="en-US" sz="1200">
                          <a:effectLst/>
                        </a:rPr>
                        <a:t>Hardware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tc>
                <a:tc>
                  <a:txBody>
                    <a:bodyPr/>
                    <a:lstStyle/>
                    <a:p>
                      <a:pPr algn="just">
                        <a:lnSpc>
                          <a:spcPct val="107000"/>
                        </a:lnSpc>
                        <a:spcAft>
                          <a:spcPts val="800"/>
                        </a:spcAft>
                      </a:pPr>
                      <a:r>
                        <a:rPr lang="en-US" sz="1200">
                          <a:effectLst/>
                        </a:rPr>
                        <a:t>Minimum Requirement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tc>
                <a:extLst>
                  <a:ext uri="{0D108BD9-81ED-4DB2-BD59-A6C34878D82A}">
                    <a16:rowId xmlns:a16="http://schemas.microsoft.com/office/drawing/2014/main" val="1232084110"/>
                  </a:ext>
                </a:extLst>
              </a:tr>
              <a:tr h="276151">
                <a:tc>
                  <a:txBody>
                    <a:bodyPr/>
                    <a:lstStyle/>
                    <a:p>
                      <a:pPr marL="12700" algn="just">
                        <a:lnSpc>
                          <a:spcPct val="107000"/>
                        </a:lnSpc>
                        <a:spcAft>
                          <a:spcPts val="800"/>
                        </a:spcAft>
                      </a:pPr>
                      <a:r>
                        <a:rPr lang="en-US" sz="1200">
                          <a:effectLst/>
                        </a:rPr>
                        <a:t>RAM: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tc>
                <a:tc>
                  <a:txBody>
                    <a:bodyPr/>
                    <a:lstStyle/>
                    <a:p>
                      <a:pPr algn="just">
                        <a:lnSpc>
                          <a:spcPct val="107000"/>
                        </a:lnSpc>
                        <a:spcAft>
                          <a:spcPts val="800"/>
                        </a:spcAft>
                      </a:pPr>
                      <a:r>
                        <a:rPr lang="en-US" sz="1200">
                          <a:effectLst/>
                        </a:rPr>
                        <a:t>128 MB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tc>
                <a:extLst>
                  <a:ext uri="{0D108BD9-81ED-4DB2-BD59-A6C34878D82A}">
                    <a16:rowId xmlns:a16="http://schemas.microsoft.com/office/drawing/2014/main" val="1557285815"/>
                  </a:ext>
                </a:extLst>
              </a:tr>
              <a:tr h="416228">
                <a:tc>
                  <a:txBody>
                    <a:bodyPr/>
                    <a:lstStyle/>
                    <a:p>
                      <a:pPr marL="12700" algn="just">
                        <a:lnSpc>
                          <a:spcPct val="107000"/>
                        </a:lnSpc>
                        <a:spcAft>
                          <a:spcPts val="800"/>
                        </a:spcAft>
                      </a:pPr>
                      <a:r>
                        <a:rPr lang="en-US" sz="1200">
                          <a:effectLst/>
                        </a:rPr>
                        <a:t>Hard Disk Space: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nchor="ctr"/>
                </a:tc>
                <a:tc>
                  <a:txBody>
                    <a:bodyPr/>
                    <a:lstStyle/>
                    <a:p>
                      <a:pPr algn="just">
                        <a:lnSpc>
                          <a:spcPct val="107000"/>
                        </a:lnSpc>
                        <a:spcAft>
                          <a:spcPts val="800"/>
                        </a:spcAft>
                      </a:pPr>
                      <a:r>
                        <a:rPr lang="en-US" sz="1200" dirty="0">
                          <a:effectLst/>
                        </a:rPr>
                        <a:t>1.5 GB of available hard disk space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nchor="ctr"/>
                </a:tc>
                <a:extLst>
                  <a:ext uri="{0D108BD9-81ED-4DB2-BD59-A6C34878D82A}">
                    <a16:rowId xmlns:a16="http://schemas.microsoft.com/office/drawing/2014/main" val="1741411321"/>
                  </a:ext>
                </a:extLst>
              </a:tr>
              <a:tr h="509800">
                <a:tc>
                  <a:txBody>
                    <a:bodyPr/>
                    <a:lstStyle/>
                    <a:p>
                      <a:pPr algn="just">
                        <a:lnSpc>
                          <a:spcPct val="107000"/>
                        </a:lnSpc>
                        <a:spcAft>
                          <a:spcPts val="800"/>
                        </a:spcAft>
                      </a:pPr>
                      <a:r>
                        <a:rPr lang="en-US" sz="1200">
                          <a:effectLst/>
                        </a:rPr>
                        <a:t>Processor (CPU) Speed: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tc>
                <a:tc>
                  <a:txBody>
                    <a:bodyPr/>
                    <a:lstStyle/>
                    <a:p>
                      <a:pPr algn="just">
                        <a:lnSpc>
                          <a:spcPct val="107000"/>
                        </a:lnSpc>
                        <a:spcAft>
                          <a:spcPts val="800"/>
                        </a:spcAft>
                      </a:pPr>
                      <a:r>
                        <a:rPr lang="en-US" sz="1200">
                          <a:effectLst/>
                        </a:rPr>
                        <a:t>Pentium 233-MHz-or-compatible processor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tc>
                <a:extLst>
                  <a:ext uri="{0D108BD9-81ED-4DB2-BD59-A6C34878D82A}">
                    <a16:rowId xmlns:a16="http://schemas.microsoft.com/office/drawing/2014/main" val="1271421988"/>
                  </a:ext>
                </a:extLst>
              </a:tr>
              <a:tr h="520285">
                <a:tc>
                  <a:txBody>
                    <a:bodyPr/>
                    <a:lstStyle/>
                    <a:p>
                      <a:pPr algn="just">
                        <a:lnSpc>
                          <a:spcPct val="107000"/>
                        </a:lnSpc>
                        <a:spcAft>
                          <a:spcPts val="800"/>
                        </a:spcAft>
                      </a:pPr>
                      <a:r>
                        <a:rPr lang="en-US" sz="1200">
                          <a:effectLst/>
                        </a:rPr>
                        <a:t>Graphics Card: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nchor="ctr"/>
                </a:tc>
                <a:tc>
                  <a:txBody>
                    <a:bodyPr/>
                    <a:lstStyle/>
                    <a:p>
                      <a:pPr algn="just">
                        <a:lnSpc>
                          <a:spcPct val="107000"/>
                        </a:lnSpc>
                        <a:spcAft>
                          <a:spcPts val="800"/>
                        </a:spcAft>
                      </a:pPr>
                      <a:r>
                        <a:rPr lang="en-US" sz="1200">
                          <a:effectLst/>
                        </a:rPr>
                        <a:t>Video adapter and monitor with Super VGA (800 x 600) or higher resolution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tc>
                <a:extLst>
                  <a:ext uri="{0D108BD9-81ED-4DB2-BD59-A6C34878D82A}">
                    <a16:rowId xmlns:a16="http://schemas.microsoft.com/office/drawing/2014/main" val="1920416524"/>
                  </a:ext>
                </a:extLst>
              </a:tr>
              <a:tr h="524287">
                <a:tc>
                  <a:txBody>
                    <a:bodyPr/>
                    <a:lstStyle/>
                    <a:p>
                      <a:pPr algn="just">
                        <a:lnSpc>
                          <a:spcPct val="107000"/>
                        </a:lnSpc>
                        <a:spcAft>
                          <a:spcPts val="800"/>
                        </a:spcAft>
                      </a:pPr>
                      <a:r>
                        <a:rPr lang="en-US" sz="1200">
                          <a:effectLst/>
                        </a:rPr>
                        <a:t>Network Adapter: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nchor="ctr"/>
                </a:tc>
                <a:tc>
                  <a:txBody>
                    <a:bodyPr/>
                    <a:lstStyle/>
                    <a:p>
                      <a:pPr algn="just">
                        <a:lnSpc>
                          <a:spcPct val="107000"/>
                        </a:lnSpc>
                        <a:spcAft>
                          <a:spcPts val="800"/>
                        </a:spcAft>
                      </a:pPr>
                      <a:r>
                        <a:rPr lang="en-US" sz="1200" dirty="0">
                          <a:effectLst/>
                        </a:rPr>
                        <a:t>A network adapter from the Microsoft Windows Xp Hardware Compatibility List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39370" marT="19685" marB="0"/>
                </a:tc>
                <a:extLst>
                  <a:ext uri="{0D108BD9-81ED-4DB2-BD59-A6C34878D82A}">
                    <a16:rowId xmlns:a16="http://schemas.microsoft.com/office/drawing/2014/main" val="218115613"/>
                  </a:ext>
                </a:extLst>
              </a:tr>
            </a:tbl>
          </a:graphicData>
        </a:graphic>
      </p:graphicFrame>
      <p:graphicFrame>
        <p:nvGraphicFramePr>
          <p:cNvPr id="6" name="Table 5">
            <a:extLst>
              <a:ext uri="{FF2B5EF4-FFF2-40B4-BE49-F238E27FC236}">
                <a16:creationId xmlns:a16="http://schemas.microsoft.com/office/drawing/2014/main" id="{EAFE623C-7993-4CA9-87D8-84056713E286}"/>
              </a:ext>
            </a:extLst>
          </p:cNvPr>
          <p:cNvGraphicFramePr>
            <a:graphicFrameLocks noGrp="1"/>
          </p:cNvGraphicFramePr>
          <p:nvPr>
            <p:extLst>
              <p:ext uri="{D42A27DB-BD31-4B8C-83A1-F6EECF244321}">
                <p14:modId xmlns:p14="http://schemas.microsoft.com/office/powerpoint/2010/main" val="3252656585"/>
              </p:ext>
            </p:extLst>
          </p:nvPr>
        </p:nvGraphicFramePr>
        <p:xfrm>
          <a:off x="6022846" y="3246690"/>
          <a:ext cx="4870705" cy="2623757"/>
        </p:xfrm>
        <a:graphic>
          <a:graphicData uri="http://schemas.openxmlformats.org/drawingml/2006/table">
            <a:tbl>
              <a:tblPr firstRow="1" firstCol="1" bandRow="1">
                <a:tableStyleId>{5C22544A-7EE6-4342-B048-85BDC9FD1C3A}</a:tableStyleId>
              </a:tblPr>
              <a:tblGrid>
                <a:gridCol w="1551633">
                  <a:extLst>
                    <a:ext uri="{9D8B030D-6E8A-4147-A177-3AD203B41FA5}">
                      <a16:colId xmlns:a16="http://schemas.microsoft.com/office/drawing/2014/main" val="1817062700"/>
                    </a:ext>
                  </a:extLst>
                </a:gridCol>
                <a:gridCol w="3319072">
                  <a:extLst>
                    <a:ext uri="{9D8B030D-6E8A-4147-A177-3AD203B41FA5}">
                      <a16:colId xmlns:a16="http://schemas.microsoft.com/office/drawing/2014/main" val="2985138859"/>
                    </a:ext>
                  </a:extLst>
                </a:gridCol>
              </a:tblGrid>
              <a:tr h="795056">
                <a:tc>
                  <a:txBody>
                    <a:bodyPr/>
                    <a:lstStyle/>
                    <a:p>
                      <a:pPr marL="12700" algn="just">
                        <a:lnSpc>
                          <a:spcPct val="107000"/>
                        </a:lnSpc>
                        <a:spcAft>
                          <a:spcPts val="800"/>
                        </a:spcAft>
                      </a:pPr>
                      <a:r>
                        <a:rPr lang="en-US" sz="1200">
                          <a:effectLst/>
                        </a:rPr>
                        <a:t>Software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5560" marT="19685" marB="0"/>
                </a:tc>
                <a:tc>
                  <a:txBody>
                    <a:bodyPr/>
                    <a:lstStyle/>
                    <a:p>
                      <a:pPr algn="just">
                        <a:lnSpc>
                          <a:spcPct val="107000"/>
                        </a:lnSpc>
                        <a:spcAft>
                          <a:spcPts val="800"/>
                        </a:spcAft>
                      </a:pPr>
                      <a:r>
                        <a:rPr lang="en-US" sz="1200">
                          <a:effectLst/>
                        </a:rPr>
                        <a:t>Minimum Requirement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5560" marT="19685" marB="0"/>
                </a:tc>
                <a:extLst>
                  <a:ext uri="{0D108BD9-81ED-4DB2-BD59-A6C34878D82A}">
                    <a16:rowId xmlns:a16="http://schemas.microsoft.com/office/drawing/2014/main" val="269573338"/>
                  </a:ext>
                </a:extLst>
              </a:tr>
              <a:tr h="729155">
                <a:tc>
                  <a:txBody>
                    <a:bodyPr/>
                    <a:lstStyle/>
                    <a:p>
                      <a:pPr marL="12700" algn="just">
                        <a:lnSpc>
                          <a:spcPct val="107000"/>
                        </a:lnSpc>
                        <a:spcAft>
                          <a:spcPts val="800"/>
                        </a:spcAft>
                      </a:pPr>
                      <a:r>
                        <a:rPr lang="en-US" sz="1200">
                          <a:effectLst/>
                        </a:rPr>
                        <a:t>Operating System: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5560" marT="19685" marB="0"/>
                </a:tc>
                <a:tc>
                  <a:txBody>
                    <a:bodyPr/>
                    <a:lstStyle/>
                    <a:p>
                      <a:pPr algn="just">
                        <a:lnSpc>
                          <a:spcPct val="107000"/>
                        </a:lnSpc>
                        <a:spcAft>
                          <a:spcPts val="800"/>
                        </a:spcAft>
                      </a:pPr>
                      <a:r>
                        <a:rPr lang="en-US" sz="1200">
                          <a:effectLst/>
                        </a:rPr>
                        <a:t>Windows XP OR Later OR Linux / Unix Variant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5560" marT="19685" marB="0"/>
                </a:tc>
                <a:extLst>
                  <a:ext uri="{0D108BD9-81ED-4DB2-BD59-A6C34878D82A}">
                    <a16:rowId xmlns:a16="http://schemas.microsoft.com/office/drawing/2014/main" val="135986124"/>
                  </a:ext>
                </a:extLst>
              </a:tr>
              <a:tr h="1099546">
                <a:tc>
                  <a:txBody>
                    <a:bodyPr/>
                    <a:lstStyle/>
                    <a:p>
                      <a:pPr marL="12700" algn="just">
                        <a:lnSpc>
                          <a:spcPct val="107000"/>
                        </a:lnSpc>
                        <a:spcAft>
                          <a:spcPts val="800"/>
                        </a:spcAft>
                      </a:pPr>
                      <a:r>
                        <a:rPr lang="en-US" sz="1200">
                          <a:effectLst/>
                        </a:rPr>
                        <a:t>Browser: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35560" marT="19685" marB="0" anchor="ctr"/>
                </a:tc>
                <a:tc>
                  <a:txBody>
                    <a:bodyPr/>
                    <a:lstStyle/>
                    <a:p>
                      <a:pPr algn="just">
                        <a:lnSpc>
                          <a:spcPct val="107000"/>
                        </a:lnSpc>
                        <a:spcAft>
                          <a:spcPts val="800"/>
                        </a:spcAft>
                      </a:pPr>
                      <a:r>
                        <a:rPr lang="en-US" sz="1200" dirty="0">
                          <a:effectLst/>
                        </a:rPr>
                        <a:t>Internet Explorer (8 or Later) OR Google Chrome (1.0 or Later) OR Mozilla Firefox (1.5 or later)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35560" marT="19685" marB="0"/>
                </a:tc>
                <a:extLst>
                  <a:ext uri="{0D108BD9-81ED-4DB2-BD59-A6C34878D82A}">
                    <a16:rowId xmlns:a16="http://schemas.microsoft.com/office/drawing/2014/main" val="628854444"/>
                  </a:ext>
                </a:extLst>
              </a:tr>
            </a:tbl>
          </a:graphicData>
        </a:graphic>
      </p:graphicFrame>
    </p:spTree>
    <p:extLst>
      <p:ext uri="{BB962C8B-B14F-4D97-AF65-F5344CB8AC3E}">
        <p14:creationId xmlns:p14="http://schemas.microsoft.com/office/powerpoint/2010/main" val="95920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BD566A9-0F25-418B-B114-707A9BFFFD0D}"/>
              </a:ext>
            </a:extLst>
          </p:cNvPr>
          <p:cNvGraphicFramePr>
            <a:graphicFrameLocks noGrp="1"/>
          </p:cNvGraphicFramePr>
          <p:nvPr>
            <p:extLst>
              <p:ext uri="{D42A27DB-BD31-4B8C-83A1-F6EECF244321}">
                <p14:modId xmlns:p14="http://schemas.microsoft.com/office/powerpoint/2010/main" val="2659230045"/>
              </p:ext>
            </p:extLst>
          </p:nvPr>
        </p:nvGraphicFramePr>
        <p:xfrm>
          <a:off x="488271" y="479393"/>
          <a:ext cx="11221375" cy="5894768"/>
        </p:xfrm>
        <a:graphic>
          <a:graphicData uri="http://schemas.openxmlformats.org/drawingml/2006/table">
            <a:tbl>
              <a:tblPr firstRow="1" bandRow="1">
                <a:tableStyleId>{F5AB1C69-6EDB-4FF4-983F-18BD219EF322}</a:tableStyleId>
              </a:tblPr>
              <a:tblGrid>
                <a:gridCol w="11221375">
                  <a:extLst>
                    <a:ext uri="{9D8B030D-6E8A-4147-A177-3AD203B41FA5}">
                      <a16:colId xmlns:a16="http://schemas.microsoft.com/office/drawing/2014/main" val="4283247970"/>
                    </a:ext>
                  </a:extLst>
                </a:gridCol>
              </a:tblGrid>
              <a:tr h="368423">
                <a:tc>
                  <a:txBody>
                    <a:bodyPr/>
                    <a:lstStyle/>
                    <a:p>
                      <a:r>
                        <a:rPr lang="en-US" dirty="0"/>
                        <a:t>TOPICS</a:t>
                      </a:r>
                      <a:endParaRPr lang="en-IN" dirty="0"/>
                    </a:p>
                  </a:txBody>
                  <a:tcPr/>
                </a:tc>
                <a:extLst>
                  <a:ext uri="{0D108BD9-81ED-4DB2-BD59-A6C34878D82A}">
                    <a16:rowId xmlns:a16="http://schemas.microsoft.com/office/drawing/2014/main" val="4192488805"/>
                  </a:ext>
                </a:extLst>
              </a:tr>
              <a:tr h="368423">
                <a:tc>
                  <a:txBody>
                    <a:bodyPr/>
                    <a:lstStyle/>
                    <a:p>
                      <a:r>
                        <a:rPr lang="en-US" dirty="0"/>
                        <a:t>INTODUCTION</a:t>
                      </a:r>
                      <a:endParaRPr lang="en-IN" dirty="0"/>
                    </a:p>
                  </a:txBody>
                  <a:tcPr/>
                </a:tc>
                <a:extLst>
                  <a:ext uri="{0D108BD9-81ED-4DB2-BD59-A6C34878D82A}">
                    <a16:rowId xmlns:a16="http://schemas.microsoft.com/office/drawing/2014/main" val="1511595139"/>
                  </a:ext>
                </a:extLst>
              </a:tr>
              <a:tr h="368423">
                <a:tc>
                  <a:txBody>
                    <a:bodyPr/>
                    <a:lstStyle/>
                    <a:p>
                      <a:r>
                        <a:rPr lang="en-US" dirty="0"/>
                        <a:t>GROWTH, AIM AND OBJECTIVE</a:t>
                      </a:r>
                      <a:endParaRPr lang="en-IN" dirty="0"/>
                    </a:p>
                  </a:txBody>
                  <a:tcPr/>
                </a:tc>
                <a:extLst>
                  <a:ext uri="{0D108BD9-81ED-4DB2-BD59-A6C34878D82A}">
                    <a16:rowId xmlns:a16="http://schemas.microsoft.com/office/drawing/2014/main" val="3344017508"/>
                  </a:ext>
                </a:extLst>
              </a:tr>
              <a:tr h="368423">
                <a:tc>
                  <a:txBody>
                    <a:bodyPr/>
                    <a:lstStyle/>
                    <a:p>
                      <a:r>
                        <a:rPr lang="en-US" dirty="0"/>
                        <a:t>FEATURES (ADDITIONAL FEATURE)</a:t>
                      </a:r>
                      <a:endParaRPr lang="en-IN" dirty="0"/>
                    </a:p>
                  </a:txBody>
                  <a:tcPr/>
                </a:tc>
                <a:extLst>
                  <a:ext uri="{0D108BD9-81ED-4DB2-BD59-A6C34878D82A}">
                    <a16:rowId xmlns:a16="http://schemas.microsoft.com/office/drawing/2014/main" val="2521970246"/>
                  </a:ext>
                </a:extLst>
              </a:tr>
              <a:tr h="368423">
                <a:tc>
                  <a:txBody>
                    <a:bodyPr/>
                    <a:lstStyle/>
                    <a:p>
                      <a:r>
                        <a:rPr lang="en-US" dirty="0"/>
                        <a:t>ADVANTAGES OF PROPOSED SYSTEM</a:t>
                      </a:r>
                      <a:endParaRPr lang="en-IN" dirty="0"/>
                    </a:p>
                  </a:txBody>
                  <a:tcPr/>
                </a:tc>
                <a:extLst>
                  <a:ext uri="{0D108BD9-81ED-4DB2-BD59-A6C34878D82A}">
                    <a16:rowId xmlns:a16="http://schemas.microsoft.com/office/drawing/2014/main" val="3244271396"/>
                  </a:ext>
                </a:extLst>
              </a:tr>
              <a:tr h="368423">
                <a:tc>
                  <a:txBody>
                    <a:bodyPr/>
                    <a:lstStyle/>
                    <a:p>
                      <a:r>
                        <a:rPr lang="en-US" dirty="0"/>
                        <a:t>MODULES AND THEIR WORKING</a:t>
                      </a:r>
                      <a:endParaRPr lang="en-IN" dirty="0"/>
                    </a:p>
                  </a:txBody>
                  <a:tcPr/>
                </a:tc>
                <a:extLst>
                  <a:ext uri="{0D108BD9-81ED-4DB2-BD59-A6C34878D82A}">
                    <a16:rowId xmlns:a16="http://schemas.microsoft.com/office/drawing/2014/main" val="3669021079"/>
                  </a:ext>
                </a:extLst>
              </a:tr>
              <a:tr h="368423">
                <a:tc>
                  <a:txBody>
                    <a:bodyPr/>
                    <a:lstStyle/>
                    <a:p>
                      <a:r>
                        <a:rPr lang="en-US" dirty="0"/>
                        <a:t>PROCESS MODEL</a:t>
                      </a:r>
                      <a:endParaRPr lang="en-IN" dirty="0"/>
                    </a:p>
                  </a:txBody>
                  <a:tcPr/>
                </a:tc>
                <a:extLst>
                  <a:ext uri="{0D108BD9-81ED-4DB2-BD59-A6C34878D82A}">
                    <a16:rowId xmlns:a16="http://schemas.microsoft.com/office/drawing/2014/main" val="854321804"/>
                  </a:ext>
                </a:extLst>
              </a:tr>
              <a:tr h="368423">
                <a:tc>
                  <a:txBody>
                    <a:bodyPr/>
                    <a:lstStyle/>
                    <a:p>
                      <a:r>
                        <a:rPr lang="en-US" dirty="0"/>
                        <a:t>USER CHARACTERISTICS</a:t>
                      </a:r>
                      <a:endParaRPr lang="en-IN" dirty="0"/>
                    </a:p>
                  </a:txBody>
                  <a:tcPr/>
                </a:tc>
                <a:extLst>
                  <a:ext uri="{0D108BD9-81ED-4DB2-BD59-A6C34878D82A}">
                    <a16:rowId xmlns:a16="http://schemas.microsoft.com/office/drawing/2014/main" val="1690804228"/>
                  </a:ext>
                </a:extLst>
              </a:tr>
              <a:tr h="368423">
                <a:tc>
                  <a:txBody>
                    <a:bodyPr/>
                    <a:lstStyle/>
                    <a:p>
                      <a:r>
                        <a:rPr lang="en-US" dirty="0"/>
                        <a:t>FUNCTIONAL AND NON-FUNCTIONAL REQUIREMENT</a:t>
                      </a:r>
                      <a:endParaRPr lang="en-IN" dirty="0"/>
                    </a:p>
                  </a:txBody>
                  <a:tcPr/>
                </a:tc>
                <a:extLst>
                  <a:ext uri="{0D108BD9-81ED-4DB2-BD59-A6C34878D82A}">
                    <a16:rowId xmlns:a16="http://schemas.microsoft.com/office/drawing/2014/main" val="1012677834"/>
                  </a:ext>
                </a:extLst>
              </a:tr>
              <a:tr h="368423">
                <a:tc>
                  <a:txBody>
                    <a:bodyPr/>
                    <a:lstStyle/>
                    <a:p>
                      <a:r>
                        <a:rPr lang="en-US" dirty="0"/>
                        <a:t>FEASIBILITY STUDY</a:t>
                      </a:r>
                      <a:endParaRPr lang="en-IN" dirty="0"/>
                    </a:p>
                  </a:txBody>
                  <a:tcPr/>
                </a:tc>
                <a:extLst>
                  <a:ext uri="{0D108BD9-81ED-4DB2-BD59-A6C34878D82A}">
                    <a16:rowId xmlns:a16="http://schemas.microsoft.com/office/drawing/2014/main" val="2594467745"/>
                  </a:ext>
                </a:extLst>
              </a:tr>
              <a:tr h="368423">
                <a:tc>
                  <a:txBody>
                    <a:bodyPr/>
                    <a:lstStyle/>
                    <a:p>
                      <a:r>
                        <a:rPr lang="en-US" dirty="0"/>
                        <a:t>USE-CASE</a:t>
                      </a:r>
                      <a:endParaRPr lang="en-IN" dirty="0"/>
                    </a:p>
                  </a:txBody>
                  <a:tcPr/>
                </a:tc>
                <a:extLst>
                  <a:ext uri="{0D108BD9-81ED-4DB2-BD59-A6C34878D82A}">
                    <a16:rowId xmlns:a16="http://schemas.microsoft.com/office/drawing/2014/main" val="1475911277"/>
                  </a:ext>
                </a:extLst>
              </a:tr>
              <a:tr h="368423">
                <a:tc>
                  <a:txBody>
                    <a:bodyPr/>
                    <a:lstStyle/>
                    <a:p>
                      <a:r>
                        <a:rPr lang="en-US" dirty="0"/>
                        <a:t>E-R DIAGRAM</a:t>
                      </a:r>
                      <a:endParaRPr lang="en-IN" dirty="0"/>
                    </a:p>
                  </a:txBody>
                  <a:tcPr/>
                </a:tc>
                <a:extLst>
                  <a:ext uri="{0D108BD9-81ED-4DB2-BD59-A6C34878D82A}">
                    <a16:rowId xmlns:a16="http://schemas.microsoft.com/office/drawing/2014/main" val="1181573992"/>
                  </a:ext>
                </a:extLst>
              </a:tr>
              <a:tr h="368423">
                <a:tc>
                  <a:txBody>
                    <a:bodyPr/>
                    <a:lstStyle/>
                    <a:p>
                      <a:r>
                        <a:rPr lang="en-US" dirty="0"/>
                        <a:t>DATA FLOW DIAGRAM</a:t>
                      </a:r>
                      <a:endParaRPr lang="en-IN" dirty="0"/>
                    </a:p>
                  </a:txBody>
                  <a:tcPr/>
                </a:tc>
                <a:extLst>
                  <a:ext uri="{0D108BD9-81ED-4DB2-BD59-A6C34878D82A}">
                    <a16:rowId xmlns:a16="http://schemas.microsoft.com/office/drawing/2014/main" val="4197656008"/>
                  </a:ext>
                </a:extLst>
              </a:tr>
              <a:tr h="368423">
                <a:tc>
                  <a:txBody>
                    <a:bodyPr/>
                    <a:lstStyle/>
                    <a:p>
                      <a:r>
                        <a:rPr lang="en-US" dirty="0"/>
                        <a:t>SEQUENCE DIAGRAM</a:t>
                      </a:r>
                      <a:endParaRPr lang="en-IN" dirty="0"/>
                    </a:p>
                  </a:txBody>
                  <a:tcPr/>
                </a:tc>
                <a:extLst>
                  <a:ext uri="{0D108BD9-81ED-4DB2-BD59-A6C34878D82A}">
                    <a16:rowId xmlns:a16="http://schemas.microsoft.com/office/drawing/2014/main" val="572225175"/>
                  </a:ext>
                </a:extLst>
              </a:tr>
              <a:tr h="368423">
                <a:tc>
                  <a:txBody>
                    <a:bodyPr/>
                    <a:lstStyle/>
                    <a:p>
                      <a:r>
                        <a:rPr lang="en-US" dirty="0"/>
                        <a:t>ACTIVITY DIAGRAM</a:t>
                      </a:r>
                      <a:endParaRPr lang="en-IN" dirty="0"/>
                    </a:p>
                  </a:txBody>
                  <a:tcPr/>
                </a:tc>
                <a:extLst>
                  <a:ext uri="{0D108BD9-81ED-4DB2-BD59-A6C34878D82A}">
                    <a16:rowId xmlns:a16="http://schemas.microsoft.com/office/drawing/2014/main" val="2900471736"/>
                  </a:ext>
                </a:extLst>
              </a:tr>
              <a:tr h="368423">
                <a:tc>
                  <a:txBody>
                    <a:bodyPr/>
                    <a:lstStyle/>
                    <a:p>
                      <a:r>
                        <a:rPr lang="en-US" dirty="0"/>
                        <a:t>GRAPHICAL USER INTERFACE</a:t>
                      </a:r>
                      <a:endParaRPr lang="en-IN" dirty="0"/>
                    </a:p>
                  </a:txBody>
                  <a:tcPr/>
                </a:tc>
                <a:extLst>
                  <a:ext uri="{0D108BD9-81ED-4DB2-BD59-A6C34878D82A}">
                    <a16:rowId xmlns:a16="http://schemas.microsoft.com/office/drawing/2014/main" val="253004102"/>
                  </a:ext>
                </a:extLst>
              </a:tr>
            </a:tbl>
          </a:graphicData>
        </a:graphic>
      </p:graphicFrame>
    </p:spTree>
    <p:extLst>
      <p:ext uri="{BB962C8B-B14F-4D97-AF65-F5344CB8AC3E}">
        <p14:creationId xmlns:p14="http://schemas.microsoft.com/office/powerpoint/2010/main" val="2265165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08D310-70C1-4C0A-BCE4-702FBC3F0224}"/>
              </a:ext>
            </a:extLst>
          </p:cNvPr>
          <p:cNvPicPr/>
          <p:nvPr/>
        </p:nvPicPr>
        <p:blipFill>
          <a:blip r:embed="rId2">
            <a:extLst>
              <a:ext uri="{28A0092B-C50C-407E-A947-70E740481C1C}">
                <a14:useLocalDpi xmlns:a14="http://schemas.microsoft.com/office/drawing/2010/main" val="0"/>
              </a:ext>
            </a:extLst>
          </a:blip>
          <a:stretch>
            <a:fillRect/>
          </a:stretch>
        </p:blipFill>
        <p:spPr>
          <a:xfrm>
            <a:off x="981213" y="678457"/>
            <a:ext cx="5534997" cy="5501086"/>
          </a:xfrm>
          <a:prstGeom prst="rect">
            <a:avLst/>
          </a:prstGeom>
        </p:spPr>
      </p:pic>
      <p:sp>
        <p:nvSpPr>
          <p:cNvPr id="3" name="TextBox 2">
            <a:extLst>
              <a:ext uri="{FF2B5EF4-FFF2-40B4-BE49-F238E27FC236}">
                <a16:creationId xmlns:a16="http://schemas.microsoft.com/office/drawing/2014/main" id="{4F1595AA-562A-4FE5-90AD-6B0F1257F4A6}"/>
              </a:ext>
            </a:extLst>
          </p:cNvPr>
          <p:cNvSpPr txBox="1"/>
          <p:nvPr/>
        </p:nvSpPr>
        <p:spPr>
          <a:xfrm>
            <a:off x="7031115" y="1162975"/>
            <a:ext cx="2720617"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USE CASE FOR ADMIN</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95621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81CDC-8DB1-4E71-AFF0-E62C5EB0BEB7}"/>
              </a:ext>
            </a:extLst>
          </p:cNvPr>
          <p:cNvPicPr/>
          <p:nvPr/>
        </p:nvPicPr>
        <p:blipFill rotWithShape="1">
          <a:blip r:embed="rId2">
            <a:extLst>
              <a:ext uri="{28A0092B-C50C-407E-A947-70E740481C1C}">
                <a14:useLocalDpi xmlns:a14="http://schemas.microsoft.com/office/drawing/2010/main" val="0"/>
              </a:ext>
            </a:extLst>
          </a:blip>
          <a:srcRect t="2227"/>
          <a:stretch/>
        </p:blipFill>
        <p:spPr bwMode="auto">
          <a:xfrm>
            <a:off x="876101" y="721310"/>
            <a:ext cx="4894386" cy="5415379"/>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0B0699-3F3E-4220-96A6-A5AEE452DBA7}"/>
              </a:ext>
            </a:extLst>
          </p:cNvPr>
          <p:cNvSpPr txBox="1"/>
          <p:nvPr/>
        </p:nvSpPr>
        <p:spPr>
          <a:xfrm>
            <a:off x="6480699" y="1269507"/>
            <a:ext cx="4422686"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USE CASE FOR RESTAURANT OWNER</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7002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C7B076-300A-42B0-8087-B82482B65C38}"/>
              </a:ext>
            </a:extLst>
          </p:cNvPr>
          <p:cNvPicPr/>
          <p:nvPr/>
        </p:nvPicPr>
        <p:blipFill>
          <a:blip r:embed="rId2">
            <a:extLst>
              <a:ext uri="{28A0092B-C50C-407E-A947-70E740481C1C}">
                <a14:useLocalDpi xmlns:a14="http://schemas.microsoft.com/office/drawing/2010/main" val="0"/>
              </a:ext>
            </a:extLst>
          </a:blip>
          <a:stretch>
            <a:fillRect/>
          </a:stretch>
        </p:blipFill>
        <p:spPr>
          <a:xfrm>
            <a:off x="1000263" y="742326"/>
            <a:ext cx="4805733" cy="5373348"/>
          </a:xfrm>
          <a:prstGeom prst="rect">
            <a:avLst/>
          </a:prstGeom>
        </p:spPr>
      </p:pic>
      <p:sp>
        <p:nvSpPr>
          <p:cNvPr id="3" name="TextBox 2">
            <a:extLst>
              <a:ext uri="{FF2B5EF4-FFF2-40B4-BE49-F238E27FC236}">
                <a16:creationId xmlns:a16="http://schemas.microsoft.com/office/drawing/2014/main" id="{F7EB3F02-7481-4D02-B691-B0EBF6AF7BC3}"/>
              </a:ext>
            </a:extLst>
          </p:cNvPr>
          <p:cNvSpPr txBox="1"/>
          <p:nvPr/>
        </p:nvSpPr>
        <p:spPr>
          <a:xfrm>
            <a:off x="6276513" y="1278384"/>
            <a:ext cx="3209918"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USE CASE FOR CUSTOMER</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4591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AD39A-E0CC-4C35-AD42-908B641E96B2}"/>
              </a:ext>
            </a:extLst>
          </p:cNvPr>
          <p:cNvPicPr/>
          <p:nvPr/>
        </p:nvPicPr>
        <p:blipFill>
          <a:blip r:embed="rId2">
            <a:extLst>
              <a:ext uri="{28A0092B-C50C-407E-A947-70E740481C1C}">
                <a14:useLocalDpi xmlns:a14="http://schemas.microsoft.com/office/drawing/2010/main" val="0"/>
              </a:ext>
            </a:extLst>
          </a:blip>
          <a:stretch>
            <a:fillRect/>
          </a:stretch>
        </p:blipFill>
        <p:spPr>
          <a:xfrm>
            <a:off x="957486" y="731538"/>
            <a:ext cx="4830756" cy="5198746"/>
          </a:xfrm>
          <a:prstGeom prst="rect">
            <a:avLst/>
          </a:prstGeom>
        </p:spPr>
      </p:pic>
      <p:sp>
        <p:nvSpPr>
          <p:cNvPr id="3" name="TextBox 2">
            <a:extLst>
              <a:ext uri="{FF2B5EF4-FFF2-40B4-BE49-F238E27FC236}">
                <a16:creationId xmlns:a16="http://schemas.microsoft.com/office/drawing/2014/main" id="{9D364425-343C-4F8E-A91B-E2FE3CA0F6CB}"/>
              </a:ext>
            </a:extLst>
          </p:cNvPr>
          <p:cNvSpPr txBox="1"/>
          <p:nvPr/>
        </p:nvSpPr>
        <p:spPr>
          <a:xfrm>
            <a:off x="6374167" y="1154097"/>
            <a:ext cx="3709092"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USE CASE FOR DELIVERY MAN</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71661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0BE27-7123-4497-8187-86B67CA39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60" y="663606"/>
            <a:ext cx="10821880" cy="5530787"/>
          </a:xfrm>
          <a:prstGeom prst="rect">
            <a:avLst/>
          </a:prstGeom>
        </p:spPr>
      </p:pic>
      <p:sp>
        <p:nvSpPr>
          <p:cNvPr id="4" name="TextBox 3">
            <a:extLst>
              <a:ext uri="{FF2B5EF4-FFF2-40B4-BE49-F238E27FC236}">
                <a16:creationId xmlns:a16="http://schemas.microsoft.com/office/drawing/2014/main" id="{C35E901E-C60A-4B6F-92A0-A6924D993553}"/>
              </a:ext>
            </a:extLst>
          </p:cNvPr>
          <p:cNvSpPr txBox="1"/>
          <p:nvPr/>
        </p:nvSpPr>
        <p:spPr>
          <a:xfrm>
            <a:off x="7297445" y="1118586"/>
            <a:ext cx="3701270"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E-R DIAGRAM OF OUR SYSTEM</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141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83A1CF4-0E32-49F8-AA69-AE498258602A}"/>
              </a:ext>
            </a:extLst>
          </p:cNvPr>
          <p:cNvPicPr>
            <a:picLocks noChangeAspect="1"/>
          </p:cNvPicPr>
          <p:nvPr/>
        </p:nvPicPr>
        <p:blipFill>
          <a:blip r:embed="rId2"/>
          <a:stretch>
            <a:fillRect/>
          </a:stretch>
        </p:blipFill>
        <p:spPr>
          <a:xfrm>
            <a:off x="2766822" y="1036320"/>
            <a:ext cx="6658356" cy="4785360"/>
          </a:xfrm>
          <a:prstGeom prst="rect">
            <a:avLst/>
          </a:prstGeom>
        </p:spPr>
      </p:pic>
      <p:sp>
        <p:nvSpPr>
          <p:cNvPr id="18" name="TextBox 17">
            <a:extLst>
              <a:ext uri="{FF2B5EF4-FFF2-40B4-BE49-F238E27FC236}">
                <a16:creationId xmlns:a16="http://schemas.microsoft.com/office/drawing/2014/main" id="{BF244920-A075-41A0-81FD-DE5621EDD3F4}"/>
              </a:ext>
            </a:extLst>
          </p:cNvPr>
          <p:cNvSpPr txBox="1"/>
          <p:nvPr/>
        </p:nvSpPr>
        <p:spPr>
          <a:xfrm>
            <a:off x="7554897" y="666988"/>
            <a:ext cx="3927678"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CONTEXT LEVEL DFD DIAGRAM</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1149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EBD114-9B18-431F-9618-226924B391CA}"/>
              </a:ext>
            </a:extLst>
          </p:cNvPr>
          <p:cNvPicPr/>
          <p:nvPr/>
        </p:nvPicPr>
        <p:blipFill rotWithShape="1">
          <a:blip r:embed="rId2" cstate="print">
            <a:extLst>
              <a:ext uri="{28A0092B-C50C-407E-A947-70E740481C1C}">
                <a14:useLocalDpi xmlns:a14="http://schemas.microsoft.com/office/drawing/2010/main" val="0"/>
              </a:ext>
            </a:extLst>
          </a:blip>
          <a:srcRect t="47697"/>
          <a:stretch/>
        </p:blipFill>
        <p:spPr bwMode="auto">
          <a:xfrm>
            <a:off x="876894" y="685176"/>
            <a:ext cx="4591751" cy="5487647"/>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8EFA5E7-161F-4C35-BB30-F9A01EABCC66}"/>
              </a:ext>
            </a:extLst>
          </p:cNvPr>
          <p:cNvSpPr txBox="1"/>
          <p:nvPr/>
        </p:nvSpPr>
        <p:spPr>
          <a:xfrm>
            <a:off x="6480699" y="1180730"/>
            <a:ext cx="4296369"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DFD LEVEL-1 DIAGRAM FOR ADMIN</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39484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8C4E1-6BEF-40B0-9BBF-7F8577BB9E76}"/>
              </a:ext>
            </a:extLst>
          </p:cNvPr>
          <p:cNvPicPr/>
          <p:nvPr/>
        </p:nvPicPr>
        <p:blipFill rotWithShape="1">
          <a:blip r:embed="rId2" cstate="print">
            <a:extLst>
              <a:ext uri="{28A0092B-C50C-407E-A947-70E740481C1C}">
                <a14:useLocalDpi xmlns:a14="http://schemas.microsoft.com/office/drawing/2010/main" val="0"/>
              </a:ext>
            </a:extLst>
          </a:blip>
          <a:srcRect t="41223"/>
          <a:stretch/>
        </p:blipFill>
        <p:spPr bwMode="auto">
          <a:xfrm>
            <a:off x="732777" y="691383"/>
            <a:ext cx="4496170" cy="547523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7F30F369-CC66-4182-9611-63B4DDBBDA96}"/>
              </a:ext>
            </a:extLst>
          </p:cNvPr>
          <p:cNvSpPr txBox="1"/>
          <p:nvPr/>
        </p:nvSpPr>
        <p:spPr>
          <a:xfrm>
            <a:off x="5663953" y="1003176"/>
            <a:ext cx="5998437"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DFD LEVEL-1 DIAGRAM FOR RESTAURANT OWNER</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7138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D769ED-E03B-4816-8E0D-5BB10471B36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73647" y="652712"/>
            <a:ext cx="4932350" cy="5552576"/>
          </a:xfrm>
          <a:prstGeom prst="rect">
            <a:avLst/>
          </a:prstGeom>
        </p:spPr>
      </p:pic>
      <p:sp>
        <p:nvSpPr>
          <p:cNvPr id="3" name="TextBox 2">
            <a:extLst>
              <a:ext uri="{FF2B5EF4-FFF2-40B4-BE49-F238E27FC236}">
                <a16:creationId xmlns:a16="http://schemas.microsoft.com/office/drawing/2014/main" id="{14AA8A95-C897-4902-BAF5-4C59B69DF3BA}"/>
              </a:ext>
            </a:extLst>
          </p:cNvPr>
          <p:cNvSpPr txBox="1"/>
          <p:nvPr/>
        </p:nvSpPr>
        <p:spPr>
          <a:xfrm>
            <a:off x="6285390" y="958787"/>
            <a:ext cx="4785669"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DFD LEVEL-1 DIAGRAM FOR CUSTOMER</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62374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EE05F8-72E8-4A0A-A676-D58513F4C29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75991" y="925114"/>
            <a:ext cx="5579745" cy="4996291"/>
          </a:xfrm>
          <a:prstGeom prst="rect">
            <a:avLst/>
          </a:prstGeom>
        </p:spPr>
      </p:pic>
      <p:sp>
        <p:nvSpPr>
          <p:cNvPr id="4" name="TextBox 3">
            <a:extLst>
              <a:ext uri="{FF2B5EF4-FFF2-40B4-BE49-F238E27FC236}">
                <a16:creationId xmlns:a16="http://schemas.microsoft.com/office/drawing/2014/main" id="{B0B0757F-CC4E-4692-AEE4-B097C1EAAFF7}"/>
              </a:ext>
            </a:extLst>
          </p:cNvPr>
          <p:cNvSpPr txBox="1"/>
          <p:nvPr/>
        </p:nvSpPr>
        <p:spPr>
          <a:xfrm>
            <a:off x="6355736" y="925114"/>
            <a:ext cx="5284845"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DFD LEVEL-1 DIAGRAM FOR DELIVERY MAN</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637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F417-068C-4505-9A4C-E875FD0346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BD49ED2-5CFC-483E-8B78-7E6900F4E25C}"/>
              </a:ext>
            </a:extLst>
          </p:cNvPr>
          <p:cNvSpPr txBox="1"/>
          <p:nvPr/>
        </p:nvSpPr>
        <p:spPr>
          <a:xfrm>
            <a:off x="5641759" y="2974019"/>
            <a:ext cx="914400" cy="91440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419D50A6-0589-4798-8C3F-C601A4DE05FA}"/>
              </a:ext>
            </a:extLst>
          </p:cNvPr>
          <p:cNvSpPr txBox="1"/>
          <p:nvPr/>
        </p:nvSpPr>
        <p:spPr>
          <a:xfrm>
            <a:off x="1215872" y="2752078"/>
            <a:ext cx="9760255" cy="2031325"/>
          </a:xfrm>
          <a:prstGeom prst="rect">
            <a:avLst/>
          </a:prstGeom>
          <a:noFill/>
        </p:spPr>
        <p:txBody>
          <a:bodyPr wrap="square" rtlCol="0">
            <a:spAutoFit/>
          </a:bodyPr>
          <a:lstStyle/>
          <a:p>
            <a:pPr algn="just"/>
            <a:r>
              <a:rPr lang="en-US" b="0" i="0" dirty="0">
                <a:effectLst/>
                <a:latin typeface="Times New Roman" panose="02020603050405020304" pitchFamily="18" charset="0"/>
                <a:cs typeface="Times New Roman" panose="02020603050405020304" pitchFamily="18" charset="0"/>
              </a:rPr>
              <a:t>Online food delivery has emerged as one of the most fast-placed developments in the e-commerce space. This sector has revolutionized the entire outlook towards the food industry as consumers now have the privilege to choose from a wide variety of cuisines, anywhere, anytime from a range of restaurants listed online. Moreover, customer flexibilities in form of no minimum order value and various payment options like the internet banking, digital wallets and cash on delivery have further enhanced the convenience of all consumer categories. The growing urbanization with easy access to smartphones has accelerated the growth of online food delivery system.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346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7522A3-2A7A-4756-9344-B60FA6D1569F}"/>
              </a:ext>
            </a:extLst>
          </p:cNvPr>
          <p:cNvPicPr/>
          <p:nvPr/>
        </p:nvPicPr>
        <p:blipFill rotWithShape="1">
          <a:blip r:embed="rId2">
            <a:extLst>
              <a:ext uri="{28A0092B-C50C-407E-A947-70E740481C1C}">
                <a14:useLocalDpi xmlns:a14="http://schemas.microsoft.com/office/drawing/2010/main" val="0"/>
              </a:ext>
            </a:extLst>
          </a:blip>
          <a:srcRect l="7092" t="30074" r="6980"/>
          <a:stretch/>
        </p:blipFill>
        <p:spPr bwMode="auto">
          <a:xfrm>
            <a:off x="869630" y="701336"/>
            <a:ext cx="5016266" cy="5459768"/>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F73DFC56-5CCA-451A-BD6C-79FA948EE7D7}"/>
              </a:ext>
            </a:extLst>
          </p:cNvPr>
          <p:cNvSpPr txBox="1"/>
          <p:nvPr/>
        </p:nvSpPr>
        <p:spPr>
          <a:xfrm>
            <a:off x="6355736" y="925114"/>
            <a:ext cx="3960116" cy="369332"/>
          </a:xfrm>
          <a:prstGeom prst="rect">
            <a:avLst/>
          </a:prstGeom>
          <a:noFill/>
        </p:spPr>
        <p:txBody>
          <a:bodyPr wrap="square" rtlCol="0">
            <a:spAutoFit/>
          </a:bodyPr>
          <a:lstStyle/>
          <a:p>
            <a:r>
              <a:rPr lang="en-US" b="1" dirty="0">
                <a:solidFill>
                  <a:srgbClr val="0070C0"/>
                </a:solidFill>
                <a:effectLst>
                  <a:outerShdw blurRad="38100" dist="38100" dir="2700000" algn="tl">
                    <a:srgbClr val="000000">
                      <a:alpha val="43137"/>
                    </a:srgbClr>
                  </a:outerShdw>
                </a:effectLst>
              </a:rPr>
              <a:t>		SEQUENCE DIAGRAM</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0457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a:extLst>
              <a:ext uri="{FF2B5EF4-FFF2-40B4-BE49-F238E27FC236}">
                <a16:creationId xmlns:a16="http://schemas.microsoft.com/office/drawing/2014/main" id="{92464C10-A5EB-41AA-9B86-C79FC1DDE19C}"/>
              </a:ext>
            </a:extLst>
          </p:cNvPr>
          <p:cNvPicPr>
            <a:picLocks noChangeAspect="1"/>
          </p:cNvPicPr>
          <p:nvPr/>
        </p:nvPicPr>
        <p:blipFill>
          <a:blip r:embed="rId2"/>
          <a:stretch>
            <a:fillRect/>
          </a:stretch>
        </p:blipFill>
        <p:spPr>
          <a:xfrm>
            <a:off x="1611442" y="616994"/>
            <a:ext cx="3803938" cy="5244578"/>
          </a:xfrm>
          <a:prstGeom prst="rect">
            <a:avLst/>
          </a:prstGeom>
        </p:spPr>
      </p:pic>
      <p:cxnSp>
        <p:nvCxnSpPr>
          <p:cNvPr id="134" name="Straight Connector 133">
            <a:extLst>
              <a:ext uri="{FF2B5EF4-FFF2-40B4-BE49-F238E27FC236}">
                <a16:creationId xmlns:a16="http://schemas.microsoft.com/office/drawing/2014/main" id="{8FB98EF1-0AD5-41FE-BEAD-E5F515026874}"/>
              </a:ext>
            </a:extLst>
          </p:cNvPr>
          <p:cNvCxnSpPr/>
          <p:nvPr/>
        </p:nvCxnSpPr>
        <p:spPr>
          <a:xfrm>
            <a:off x="4909351" y="4971495"/>
            <a:ext cx="390618" cy="0"/>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FF494432-F170-4466-8DB7-EA0407A36E69}"/>
              </a:ext>
            </a:extLst>
          </p:cNvPr>
          <p:cNvCxnSpPr/>
          <p:nvPr/>
        </p:nvCxnSpPr>
        <p:spPr>
          <a:xfrm>
            <a:off x="5308846" y="4980372"/>
            <a:ext cx="0" cy="630315"/>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00BC0B1F-A9E6-4C7A-866E-99FE4583AF60}"/>
              </a:ext>
            </a:extLst>
          </p:cNvPr>
          <p:cNvCxnSpPr/>
          <p:nvPr/>
        </p:nvCxnSpPr>
        <p:spPr>
          <a:xfrm flipH="1">
            <a:off x="4687410" y="5628443"/>
            <a:ext cx="6125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EB5E8110-5361-433D-9D0F-BBBBD19DB1FB}"/>
              </a:ext>
            </a:extLst>
          </p:cNvPr>
          <p:cNvSpPr txBox="1"/>
          <p:nvPr/>
        </p:nvSpPr>
        <p:spPr>
          <a:xfrm>
            <a:off x="6809173" y="1118586"/>
            <a:ext cx="3908442"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ACTIVITY DIAGRAM FOR ADMIN</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20854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4A75BA-E82F-40A7-80E1-8919EB7B5B79}"/>
              </a:ext>
            </a:extLst>
          </p:cNvPr>
          <p:cNvGrpSpPr/>
          <p:nvPr/>
        </p:nvGrpSpPr>
        <p:grpSpPr>
          <a:xfrm>
            <a:off x="1407424" y="781235"/>
            <a:ext cx="3652848" cy="5140171"/>
            <a:chOff x="0" y="0"/>
            <a:chExt cx="3671571" cy="9761716"/>
          </a:xfrm>
        </p:grpSpPr>
        <p:sp>
          <p:nvSpPr>
            <p:cNvPr id="3" name="Shape 2844">
              <a:extLst>
                <a:ext uri="{FF2B5EF4-FFF2-40B4-BE49-F238E27FC236}">
                  <a16:creationId xmlns:a16="http://schemas.microsoft.com/office/drawing/2014/main" id="{1991A0EC-5FAE-469A-8D1A-E96DA5B1EABC}"/>
                </a:ext>
              </a:extLst>
            </p:cNvPr>
            <p:cNvSpPr/>
            <p:nvPr/>
          </p:nvSpPr>
          <p:spPr>
            <a:xfrm>
              <a:off x="450215" y="9294991"/>
              <a:ext cx="419100" cy="466725"/>
            </a:xfrm>
            <a:custGeom>
              <a:avLst/>
              <a:gdLst/>
              <a:ahLst/>
              <a:cxnLst/>
              <a:rect l="0" t="0" r="0" b="0"/>
              <a:pathLst>
                <a:path w="419100" h="466725">
                  <a:moveTo>
                    <a:pt x="0" y="233363"/>
                  </a:moveTo>
                  <a:cubicBezTo>
                    <a:pt x="0" y="104483"/>
                    <a:pt x="93853" y="0"/>
                    <a:pt x="209550" y="0"/>
                  </a:cubicBezTo>
                  <a:cubicBezTo>
                    <a:pt x="325247" y="0"/>
                    <a:pt x="419100" y="104483"/>
                    <a:pt x="419100" y="233363"/>
                  </a:cubicBezTo>
                  <a:cubicBezTo>
                    <a:pt x="419100" y="362242"/>
                    <a:pt x="325247" y="466725"/>
                    <a:pt x="209550" y="466725"/>
                  </a:cubicBezTo>
                  <a:cubicBezTo>
                    <a:pt x="93853" y="466725"/>
                    <a:pt x="0" y="362242"/>
                    <a:pt x="0" y="233363"/>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4" name="Shape 2846">
              <a:extLst>
                <a:ext uri="{FF2B5EF4-FFF2-40B4-BE49-F238E27FC236}">
                  <a16:creationId xmlns:a16="http://schemas.microsoft.com/office/drawing/2014/main" id="{C2E92568-4100-4618-9257-ABC0A3E45C14}"/>
                </a:ext>
              </a:extLst>
            </p:cNvPr>
            <p:cNvSpPr/>
            <p:nvPr/>
          </p:nvSpPr>
          <p:spPr>
            <a:xfrm>
              <a:off x="83185" y="959993"/>
              <a:ext cx="1062990" cy="381000"/>
            </a:xfrm>
            <a:custGeom>
              <a:avLst/>
              <a:gdLst/>
              <a:ahLst/>
              <a:cxnLst/>
              <a:rect l="0" t="0" r="0" b="0"/>
              <a:pathLst>
                <a:path w="1062990" h="381000">
                  <a:moveTo>
                    <a:pt x="0" y="63500"/>
                  </a:moveTo>
                  <a:cubicBezTo>
                    <a:pt x="0" y="28448"/>
                    <a:pt x="28448" y="0"/>
                    <a:pt x="63500" y="0"/>
                  </a:cubicBezTo>
                  <a:lnTo>
                    <a:pt x="999490" y="0"/>
                  </a:lnTo>
                  <a:cubicBezTo>
                    <a:pt x="1034542" y="0"/>
                    <a:pt x="1062990" y="28448"/>
                    <a:pt x="1062990" y="63500"/>
                  </a:cubicBezTo>
                  <a:lnTo>
                    <a:pt x="1062990" y="317500"/>
                  </a:lnTo>
                  <a:cubicBezTo>
                    <a:pt x="1062990" y="352552"/>
                    <a:pt x="1034542" y="381000"/>
                    <a:pt x="999490" y="381000"/>
                  </a:cubicBezTo>
                  <a:lnTo>
                    <a:pt x="63500" y="381000"/>
                  </a:lnTo>
                  <a:cubicBezTo>
                    <a:pt x="28448" y="381000"/>
                    <a:pt x="0" y="352552"/>
                    <a:pt x="0" y="317500"/>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5" name="Rectangle 4">
              <a:extLst>
                <a:ext uri="{FF2B5EF4-FFF2-40B4-BE49-F238E27FC236}">
                  <a16:creationId xmlns:a16="http://schemas.microsoft.com/office/drawing/2014/main" id="{0BA0C203-DE65-423C-9474-387C124CEBC1}"/>
                </a:ext>
              </a:extLst>
            </p:cNvPr>
            <p:cNvSpPr/>
            <p:nvPr/>
          </p:nvSpPr>
          <p:spPr>
            <a:xfrm>
              <a:off x="467741" y="1052576"/>
              <a:ext cx="398138"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LOGIN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813ABF43-DD98-45B8-B6F9-250B38456919}"/>
                </a:ext>
              </a:extLst>
            </p:cNvPr>
            <p:cNvSpPr/>
            <p:nvPr/>
          </p:nvSpPr>
          <p:spPr>
            <a:xfrm>
              <a:off x="766191" y="1052576"/>
              <a:ext cx="34356"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hape 2850">
              <a:extLst>
                <a:ext uri="{FF2B5EF4-FFF2-40B4-BE49-F238E27FC236}">
                  <a16:creationId xmlns:a16="http://schemas.microsoft.com/office/drawing/2014/main" id="{3B45CFA7-6D1B-45E1-BF72-958D42A3CFA5}"/>
                </a:ext>
              </a:extLst>
            </p:cNvPr>
            <p:cNvSpPr/>
            <p:nvPr/>
          </p:nvSpPr>
          <p:spPr>
            <a:xfrm>
              <a:off x="118110" y="1610234"/>
              <a:ext cx="1019810" cy="387350"/>
            </a:xfrm>
            <a:custGeom>
              <a:avLst/>
              <a:gdLst/>
              <a:ahLst/>
              <a:cxnLst/>
              <a:rect l="0" t="0" r="0" b="0"/>
              <a:pathLst>
                <a:path w="1019810" h="387350">
                  <a:moveTo>
                    <a:pt x="0" y="64515"/>
                  </a:moveTo>
                  <a:cubicBezTo>
                    <a:pt x="0" y="28828"/>
                    <a:pt x="28956" y="0"/>
                    <a:pt x="64516" y="0"/>
                  </a:cubicBezTo>
                  <a:lnTo>
                    <a:pt x="955294" y="0"/>
                  </a:lnTo>
                  <a:cubicBezTo>
                    <a:pt x="990854" y="0"/>
                    <a:pt x="1019810" y="28828"/>
                    <a:pt x="1019810" y="64515"/>
                  </a:cubicBezTo>
                  <a:lnTo>
                    <a:pt x="1019810" y="322834"/>
                  </a:lnTo>
                  <a:cubicBezTo>
                    <a:pt x="1019810" y="358394"/>
                    <a:pt x="990854" y="387350"/>
                    <a:pt x="955294" y="387350"/>
                  </a:cubicBezTo>
                  <a:lnTo>
                    <a:pt x="64516" y="387350"/>
                  </a:lnTo>
                  <a:cubicBezTo>
                    <a:pt x="28956" y="387350"/>
                    <a:pt x="0" y="358394"/>
                    <a:pt x="0" y="322834"/>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8" name="Rectangle 7">
              <a:extLst>
                <a:ext uri="{FF2B5EF4-FFF2-40B4-BE49-F238E27FC236}">
                  <a16:creationId xmlns:a16="http://schemas.microsoft.com/office/drawing/2014/main" id="{5A665918-16C9-4AFE-A63E-B0FC8E572781}"/>
                </a:ext>
              </a:extLst>
            </p:cNvPr>
            <p:cNvSpPr/>
            <p:nvPr/>
          </p:nvSpPr>
          <p:spPr>
            <a:xfrm>
              <a:off x="264160" y="1709801"/>
              <a:ext cx="970996" cy="189248"/>
            </a:xfrm>
            <a:prstGeom prst="rect">
              <a:avLst/>
            </a:prstGeom>
            <a:ln>
              <a:noFill/>
            </a:ln>
          </p:spPr>
          <p:txBody>
            <a:bodyPr vert="horz" lIns="0" tIns="0" rIns="0" bIns="0" rtlCol="0">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CHECK_INFO</a:t>
              </a:r>
            </a:p>
          </p:txBody>
        </p:sp>
        <p:sp>
          <p:nvSpPr>
            <p:cNvPr id="9" name="Rectangle 8">
              <a:extLst>
                <a:ext uri="{FF2B5EF4-FFF2-40B4-BE49-F238E27FC236}">
                  <a16:creationId xmlns:a16="http://schemas.microsoft.com/office/drawing/2014/main" id="{57D89942-6882-4976-966A-9ACFD9E1C3F3}"/>
                </a:ext>
              </a:extLst>
            </p:cNvPr>
            <p:cNvSpPr/>
            <p:nvPr/>
          </p:nvSpPr>
          <p:spPr>
            <a:xfrm>
              <a:off x="991616" y="1709801"/>
              <a:ext cx="41991" cy="189248"/>
            </a:xfrm>
            <a:prstGeom prst="rect">
              <a:avLst/>
            </a:prstGeom>
            <a:ln>
              <a:noFill/>
            </a:ln>
          </p:spPr>
          <p:txBody>
            <a:bodyPr vert="horz" lIns="0" tIns="0" rIns="0" bIns="0" rtlCol="0">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Shape 2854">
              <a:extLst>
                <a:ext uri="{FF2B5EF4-FFF2-40B4-BE49-F238E27FC236}">
                  <a16:creationId xmlns:a16="http://schemas.microsoft.com/office/drawing/2014/main" id="{5973D481-92B9-43EF-8374-9C593947433D}"/>
                </a:ext>
              </a:extLst>
            </p:cNvPr>
            <p:cNvSpPr/>
            <p:nvPr/>
          </p:nvSpPr>
          <p:spPr>
            <a:xfrm>
              <a:off x="138430" y="2288413"/>
              <a:ext cx="1035685" cy="615950"/>
            </a:xfrm>
            <a:custGeom>
              <a:avLst/>
              <a:gdLst/>
              <a:ahLst/>
              <a:cxnLst/>
              <a:rect l="0" t="0" r="0" b="0"/>
              <a:pathLst>
                <a:path w="1035685" h="615950">
                  <a:moveTo>
                    <a:pt x="0" y="307975"/>
                  </a:moveTo>
                  <a:lnTo>
                    <a:pt x="517779" y="0"/>
                  </a:lnTo>
                  <a:lnTo>
                    <a:pt x="1035685" y="307975"/>
                  </a:lnTo>
                  <a:lnTo>
                    <a:pt x="517779" y="615950"/>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11" name="Rectangle 10">
              <a:extLst>
                <a:ext uri="{FF2B5EF4-FFF2-40B4-BE49-F238E27FC236}">
                  <a16:creationId xmlns:a16="http://schemas.microsoft.com/office/drawing/2014/main" id="{46BD62E0-1D25-4C1E-9980-DA1DFA6CC9DD}"/>
                </a:ext>
              </a:extLst>
            </p:cNvPr>
            <p:cNvSpPr/>
            <p:nvPr/>
          </p:nvSpPr>
          <p:spPr>
            <a:xfrm>
              <a:off x="496316" y="2516633"/>
              <a:ext cx="368190"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VALID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7D43DE60-0C12-4B82-848F-7413B5C4D474}"/>
                </a:ext>
              </a:extLst>
            </p:cNvPr>
            <p:cNvSpPr/>
            <p:nvPr/>
          </p:nvSpPr>
          <p:spPr>
            <a:xfrm>
              <a:off x="775716" y="2516633"/>
              <a:ext cx="34356"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Shape 2858">
              <a:extLst>
                <a:ext uri="{FF2B5EF4-FFF2-40B4-BE49-F238E27FC236}">
                  <a16:creationId xmlns:a16="http://schemas.microsoft.com/office/drawing/2014/main" id="{AF8BEFC0-C637-42CC-A140-AC2DF8894E34}"/>
                </a:ext>
              </a:extLst>
            </p:cNvPr>
            <p:cNvSpPr/>
            <p:nvPr/>
          </p:nvSpPr>
          <p:spPr>
            <a:xfrm>
              <a:off x="0" y="3202813"/>
              <a:ext cx="1233170" cy="387350"/>
            </a:xfrm>
            <a:custGeom>
              <a:avLst/>
              <a:gdLst/>
              <a:ahLst/>
              <a:cxnLst/>
              <a:rect l="0" t="0" r="0" b="0"/>
              <a:pathLst>
                <a:path w="1233170" h="387350">
                  <a:moveTo>
                    <a:pt x="0" y="64516"/>
                  </a:moveTo>
                  <a:cubicBezTo>
                    <a:pt x="0" y="28956"/>
                    <a:pt x="28956" y="0"/>
                    <a:pt x="64516" y="0"/>
                  </a:cubicBezTo>
                  <a:lnTo>
                    <a:pt x="1168654" y="0"/>
                  </a:lnTo>
                  <a:cubicBezTo>
                    <a:pt x="1204214" y="0"/>
                    <a:pt x="1233170" y="28956"/>
                    <a:pt x="1233170" y="64516"/>
                  </a:cubicBezTo>
                  <a:lnTo>
                    <a:pt x="1233170" y="322835"/>
                  </a:lnTo>
                  <a:cubicBezTo>
                    <a:pt x="1233170" y="358394"/>
                    <a:pt x="1204214" y="387350"/>
                    <a:pt x="1168654" y="387350"/>
                  </a:cubicBezTo>
                  <a:lnTo>
                    <a:pt x="64516" y="387350"/>
                  </a:lnTo>
                  <a:cubicBezTo>
                    <a:pt x="28956" y="387350"/>
                    <a:pt x="0" y="358394"/>
                    <a:pt x="0" y="322835"/>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14" name="Rectangle 13">
              <a:extLst>
                <a:ext uri="{FF2B5EF4-FFF2-40B4-BE49-F238E27FC236}">
                  <a16:creationId xmlns:a16="http://schemas.microsoft.com/office/drawing/2014/main" id="{D44D3313-0A6C-4184-AE79-E9546CB7BB4A}"/>
                </a:ext>
              </a:extLst>
            </p:cNvPr>
            <p:cNvSpPr/>
            <p:nvPr/>
          </p:nvSpPr>
          <p:spPr>
            <a:xfrm>
              <a:off x="118110" y="3294761"/>
              <a:ext cx="576727"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MANAGES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C0875922-0DF4-4A2D-A287-111A5BFC0ED3}"/>
                </a:ext>
              </a:extLst>
            </p:cNvPr>
            <p:cNvSpPr/>
            <p:nvPr/>
          </p:nvSpPr>
          <p:spPr>
            <a:xfrm>
              <a:off x="553466" y="3294761"/>
              <a:ext cx="30539"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0CF1D45C-DCA2-453A-A4CD-D01EA126E2AE}"/>
                </a:ext>
              </a:extLst>
            </p:cNvPr>
            <p:cNvSpPr/>
            <p:nvPr/>
          </p:nvSpPr>
          <p:spPr>
            <a:xfrm>
              <a:off x="575691" y="3294761"/>
              <a:ext cx="690639"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CATEGORIES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EE31B53E-525C-4FB4-87EE-71A50CB0DA3A}"/>
                </a:ext>
              </a:extLst>
            </p:cNvPr>
            <p:cNvSpPr/>
            <p:nvPr/>
          </p:nvSpPr>
          <p:spPr>
            <a:xfrm>
              <a:off x="1093216" y="3294761"/>
              <a:ext cx="30539"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Shape 2864">
              <a:extLst>
                <a:ext uri="{FF2B5EF4-FFF2-40B4-BE49-F238E27FC236}">
                  <a16:creationId xmlns:a16="http://schemas.microsoft.com/office/drawing/2014/main" id="{41561093-D153-416D-A6D1-43358E93BF48}"/>
                </a:ext>
              </a:extLst>
            </p:cNvPr>
            <p:cNvSpPr/>
            <p:nvPr/>
          </p:nvSpPr>
          <p:spPr>
            <a:xfrm>
              <a:off x="34925" y="3896868"/>
              <a:ext cx="1198245" cy="387350"/>
            </a:xfrm>
            <a:custGeom>
              <a:avLst/>
              <a:gdLst/>
              <a:ahLst/>
              <a:cxnLst/>
              <a:rect l="0" t="0" r="0" b="0"/>
              <a:pathLst>
                <a:path w="1198245" h="387350">
                  <a:moveTo>
                    <a:pt x="0" y="64516"/>
                  </a:moveTo>
                  <a:cubicBezTo>
                    <a:pt x="0" y="28829"/>
                    <a:pt x="28956" y="0"/>
                    <a:pt x="64516" y="0"/>
                  </a:cubicBezTo>
                  <a:lnTo>
                    <a:pt x="1133729" y="0"/>
                  </a:lnTo>
                  <a:cubicBezTo>
                    <a:pt x="1169289" y="0"/>
                    <a:pt x="1198245" y="28829"/>
                    <a:pt x="1198245" y="64516"/>
                  </a:cubicBezTo>
                  <a:lnTo>
                    <a:pt x="1198245" y="322834"/>
                  </a:lnTo>
                  <a:cubicBezTo>
                    <a:pt x="1198245" y="358394"/>
                    <a:pt x="1169289" y="387350"/>
                    <a:pt x="1133729" y="387350"/>
                  </a:cubicBezTo>
                  <a:lnTo>
                    <a:pt x="64516" y="387350"/>
                  </a:lnTo>
                  <a:cubicBezTo>
                    <a:pt x="28956" y="387350"/>
                    <a:pt x="0" y="358394"/>
                    <a:pt x="0" y="322834"/>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19" name="Rectangle 18">
              <a:extLst>
                <a:ext uri="{FF2B5EF4-FFF2-40B4-BE49-F238E27FC236}">
                  <a16:creationId xmlns:a16="http://schemas.microsoft.com/office/drawing/2014/main" id="{6D941526-C73F-46AC-AFB5-15AE3A0595FD}"/>
                </a:ext>
              </a:extLst>
            </p:cNvPr>
            <p:cNvSpPr/>
            <p:nvPr/>
          </p:nvSpPr>
          <p:spPr>
            <a:xfrm>
              <a:off x="334010" y="3990086"/>
              <a:ext cx="333682"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VIEW</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C6EFA165-A185-47C5-8E29-58B4C2D91537}"/>
                </a:ext>
              </a:extLst>
            </p:cNvPr>
            <p:cNvSpPr/>
            <p:nvPr/>
          </p:nvSpPr>
          <p:spPr>
            <a:xfrm>
              <a:off x="585216" y="3990086"/>
              <a:ext cx="34356"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16C45247-11AE-434A-BC7B-7AE75462D98F}"/>
                </a:ext>
              </a:extLst>
            </p:cNvPr>
            <p:cNvSpPr/>
            <p:nvPr/>
          </p:nvSpPr>
          <p:spPr>
            <a:xfrm>
              <a:off x="610616" y="3990086"/>
              <a:ext cx="436903"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ORDER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90E87B81-69F9-4992-9231-D68E1476BEA0}"/>
                </a:ext>
              </a:extLst>
            </p:cNvPr>
            <p:cNvSpPr/>
            <p:nvPr/>
          </p:nvSpPr>
          <p:spPr>
            <a:xfrm>
              <a:off x="937641" y="3990086"/>
              <a:ext cx="34356"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Shape 2870">
              <a:extLst>
                <a:ext uri="{FF2B5EF4-FFF2-40B4-BE49-F238E27FC236}">
                  <a16:creationId xmlns:a16="http://schemas.microsoft.com/office/drawing/2014/main" id="{F6BD446B-AAA1-441E-AF76-9FC0F7AF620A}"/>
                </a:ext>
              </a:extLst>
            </p:cNvPr>
            <p:cNvSpPr/>
            <p:nvPr/>
          </p:nvSpPr>
          <p:spPr>
            <a:xfrm>
              <a:off x="81915" y="4589653"/>
              <a:ext cx="1138555" cy="443230"/>
            </a:xfrm>
            <a:custGeom>
              <a:avLst/>
              <a:gdLst/>
              <a:ahLst/>
              <a:cxnLst/>
              <a:rect l="0" t="0" r="0" b="0"/>
              <a:pathLst>
                <a:path w="1138555" h="443230">
                  <a:moveTo>
                    <a:pt x="0" y="73914"/>
                  </a:moveTo>
                  <a:cubicBezTo>
                    <a:pt x="0" y="33020"/>
                    <a:pt x="33020" y="0"/>
                    <a:pt x="73914" y="0"/>
                  </a:cubicBezTo>
                  <a:lnTo>
                    <a:pt x="1064641" y="0"/>
                  </a:lnTo>
                  <a:cubicBezTo>
                    <a:pt x="1105535" y="0"/>
                    <a:pt x="1138555" y="33020"/>
                    <a:pt x="1138555" y="73914"/>
                  </a:cubicBezTo>
                  <a:lnTo>
                    <a:pt x="1138555" y="369316"/>
                  </a:lnTo>
                  <a:cubicBezTo>
                    <a:pt x="1138555" y="410083"/>
                    <a:pt x="1105535" y="443230"/>
                    <a:pt x="1064641" y="443230"/>
                  </a:cubicBezTo>
                  <a:lnTo>
                    <a:pt x="73914" y="443230"/>
                  </a:lnTo>
                  <a:cubicBezTo>
                    <a:pt x="33020" y="443230"/>
                    <a:pt x="0" y="410083"/>
                    <a:pt x="0" y="369316"/>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24" name="Rectangle 23">
              <a:extLst>
                <a:ext uri="{FF2B5EF4-FFF2-40B4-BE49-F238E27FC236}">
                  <a16:creationId xmlns:a16="http://schemas.microsoft.com/office/drawing/2014/main" id="{60AC3EB0-767F-4435-804B-799DB3761DF4}"/>
                </a:ext>
              </a:extLst>
            </p:cNvPr>
            <p:cNvSpPr/>
            <p:nvPr/>
          </p:nvSpPr>
          <p:spPr>
            <a:xfrm>
              <a:off x="203835" y="4707890"/>
              <a:ext cx="820751"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SAVE ORDER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B5D038A7-3687-41BA-BD08-A1178D630926}"/>
                </a:ext>
              </a:extLst>
            </p:cNvPr>
            <p:cNvSpPr/>
            <p:nvPr/>
          </p:nvSpPr>
          <p:spPr>
            <a:xfrm>
              <a:off x="820166" y="4707890"/>
              <a:ext cx="34356"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Shape 2874">
              <a:extLst>
                <a:ext uri="{FF2B5EF4-FFF2-40B4-BE49-F238E27FC236}">
                  <a16:creationId xmlns:a16="http://schemas.microsoft.com/office/drawing/2014/main" id="{8C4BCC83-2C61-40AE-8BF4-F91EB0113FD4}"/>
                </a:ext>
              </a:extLst>
            </p:cNvPr>
            <p:cNvSpPr/>
            <p:nvPr/>
          </p:nvSpPr>
          <p:spPr>
            <a:xfrm>
              <a:off x="97790" y="5314824"/>
              <a:ext cx="1123950" cy="950595"/>
            </a:xfrm>
            <a:custGeom>
              <a:avLst/>
              <a:gdLst/>
              <a:ahLst/>
              <a:cxnLst/>
              <a:rect l="0" t="0" r="0" b="0"/>
              <a:pathLst>
                <a:path w="1123950" h="950595">
                  <a:moveTo>
                    <a:pt x="0" y="475234"/>
                  </a:moveTo>
                  <a:lnTo>
                    <a:pt x="561975" y="0"/>
                  </a:lnTo>
                  <a:lnTo>
                    <a:pt x="1123950" y="475234"/>
                  </a:lnTo>
                  <a:lnTo>
                    <a:pt x="561975" y="950595"/>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27" name="Rectangle 26">
              <a:extLst>
                <a:ext uri="{FF2B5EF4-FFF2-40B4-BE49-F238E27FC236}">
                  <a16:creationId xmlns:a16="http://schemas.microsoft.com/office/drawing/2014/main" id="{0017EDFD-4C20-43CC-BC6C-57EC30A2559A}"/>
                </a:ext>
              </a:extLst>
            </p:cNvPr>
            <p:cNvSpPr/>
            <p:nvPr/>
          </p:nvSpPr>
          <p:spPr>
            <a:xfrm>
              <a:off x="477266" y="5625846"/>
              <a:ext cx="427004"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SAVING</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9E06F438-295E-48E6-8ED0-E66A065A95F7}"/>
                </a:ext>
              </a:extLst>
            </p:cNvPr>
            <p:cNvSpPr/>
            <p:nvPr/>
          </p:nvSpPr>
          <p:spPr>
            <a:xfrm>
              <a:off x="794766" y="5625846"/>
              <a:ext cx="30539"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Rectangle 28">
              <a:extLst>
                <a:ext uri="{FF2B5EF4-FFF2-40B4-BE49-F238E27FC236}">
                  <a16:creationId xmlns:a16="http://schemas.microsoft.com/office/drawing/2014/main" id="{223E028D-1417-4674-B1F1-B6B9C49FFDE0}"/>
                </a:ext>
              </a:extLst>
            </p:cNvPr>
            <p:cNvSpPr/>
            <p:nvPr/>
          </p:nvSpPr>
          <p:spPr>
            <a:xfrm>
              <a:off x="477266" y="5860796"/>
              <a:ext cx="385520"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ORDER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Rectangle 29">
              <a:extLst>
                <a:ext uri="{FF2B5EF4-FFF2-40B4-BE49-F238E27FC236}">
                  <a16:creationId xmlns:a16="http://schemas.microsoft.com/office/drawing/2014/main" id="{1B2423EA-C599-4C9E-A7A3-9FB632870BA6}"/>
                </a:ext>
              </a:extLst>
            </p:cNvPr>
            <p:cNvSpPr/>
            <p:nvPr/>
          </p:nvSpPr>
          <p:spPr>
            <a:xfrm>
              <a:off x="766191" y="5832221"/>
              <a:ext cx="41991" cy="189248"/>
            </a:xfrm>
            <a:prstGeom prst="rect">
              <a:avLst/>
            </a:prstGeom>
            <a:ln>
              <a:noFill/>
            </a:ln>
          </p:spPr>
          <p:txBody>
            <a:bodyPr vert="horz" lIns="0" tIns="0" rIns="0" bIns="0" rtlCol="0">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1" name="Shape 2879">
              <a:extLst>
                <a:ext uri="{FF2B5EF4-FFF2-40B4-BE49-F238E27FC236}">
                  <a16:creationId xmlns:a16="http://schemas.microsoft.com/office/drawing/2014/main" id="{A1E62E90-2C9A-4DF8-830A-61D4958040D2}"/>
                </a:ext>
              </a:extLst>
            </p:cNvPr>
            <p:cNvSpPr/>
            <p:nvPr/>
          </p:nvSpPr>
          <p:spPr>
            <a:xfrm>
              <a:off x="410845" y="0"/>
              <a:ext cx="428625" cy="428625"/>
            </a:xfrm>
            <a:custGeom>
              <a:avLst/>
              <a:gdLst/>
              <a:ahLst/>
              <a:cxnLst/>
              <a:rect l="0" t="0" r="0" b="0"/>
              <a:pathLst>
                <a:path w="428625" h="428625">
                  <a:moveTo>
                    <a:pt x="214249" y="0"/>
                  </a:moveTo>
                  <a:cubicBezTo>
                    <a:pt x="332613" y="0"/>
                    <a:pt x="428625" y="95885"/>
                    <a:pt x="428625" y="214249"/>
                  </a:cubicBezTo>
                  <a:cubicBezTo>
                    <a:pt x="428625" y="332613"/>
                    <a:pt x="332613" y="428625"/>
                    <a:pt x="214249" y="428625"/>
                  </a:cubicBezTo>
                  <a:cubicBezTo>
                    <a:pt x="96012" y="428625"/>
                    <a:pt x="0" y="332613"/>
                    <a:pt x="0" y="214249"/>
                  </a:cubicBezTo>
                  <a:cubicBezTo>
                    <a:pt x="0" y="95885"/>
                    <a:pt x="96012" y="0"/>
                    <a:pt x="214249"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2" name="Shape 2880">
              <a:extLst>
                <a:ext uri="{FF2B5EF4-FFF2-40B4-BE49-F238E27FC236}">
                  <a16:creationId xmlns:a16="http://schemas.microsoft.com/office/drawing/2014/main" id="{5F3E95C3-5CE5-4488-BD22-F8318914DBFD}"/>
                </a:ext>
              </a:extLst>
            </p:cNvPr>
            <p:cNvSpPr/>
            <p:nvPr/>
          </p:nvSpPr>
          <p:spPr>
            <a:xfrm>
              <a:off x="410845" y="0"/>
              <a:ext cx="428625" cy="428625"/>
            </a:xfrm>
            <a:custGeom>
              <a:avLst/>
              <a:gdLst/>
              <a:ahLst/>
              <a:cxnLst/>
              <a:rect l="0" t="0" r="0" b="0"/>
              <a:pathLst>
                <a:path w="428625" h="428625">
                  <a:moveTo>
                    <a:pt x="0" y="214249"/>
                  </a:moveTo>
                  <a:cubicBezTo>
                    <a:pt x="0" y="95885"/>
                    <a:pt x="96012" y="0"/>
                    <a:pt x="214249" y="0"/>
                  </a:cubicBezTo>
                  <a:cubicBezTo>
                    <a:pt x="332613" y="0"/>
                    <a:pt x="428625" y="95885"/>
                    <a:pt x="428625" y="214249"/>
                  </a:cubicBezTo>
                  <a:cubicBezTo>
                    <a:pt x="428625" y="332613"/>
                    <a:pt x="332613" y="428625"/>
                    <a:pt x="214249" y="428625"/>
                  </a:cubicBezTo>
                  <a:cubicBezTo>
                    <a:pt x="96012" y="428625"/>
                    <a:pt x="0" y="332613"/>
                    <a:pt x="0" y="214249"/>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33" name="Shape 2881">
              <a:extLst>
                <a:ext uri="{FF2B5EF4-FFF2-40B4-BE49-F238E27FC236}">
                  <a16:creationId xmlns:a16="http://schemas.microsoft.com/office/drawing/2014/main" id="{510A697F-4C80-4F59-A6FB-D18D2F00AE9F}"/>
                </a:ext>
              </a:extLst>
            </p:cNvPr>
            <p:cNvSpPr/>
            <p:nvPr/>
          </p:nvSpPr>
          <p:spPr>
            <a:xfrm>
              <a:off x="599440" y="426720"/>
              <a:ext cx="76200" cy="499110"/>
            </a:xfrm>
            <a:custGeom>
              <a:avLst/>
              <a:gdLst/>
              <a:ahLst/>
              <a:cxnLst/>
              <a:rect l="0" t="0" r="0" b="0"/>
              <a:pathLst>
                <a:path w="76200" h="499110">
                  <a:moveTo>
                    <a:pt x="34925" y="0"/>
                  </a:moveTo>
                  <a:lnTo>
                    <a:pt x="41275" y="0"/>
                  </a:lnTo>
                  <a:lnTo>
                    <a:pt x="41275" y="422910"/>
                  </a:lnTo>
                  <a:lnTo>
                    <a:pt x="76200" y="422910"/>
                  </a:lnTo>
                  <a:lnTo>
                    <a:pt x="38100" y="499110"/>
                  </a:lnTo>
                  <a:lnTo>
                    <a:pt x="0" y="422910"/>
                  </a:lnTo>
                  <a:lnTo>
                    <a:pt x="34925" y="422910"/>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4" name="Shape 2882">
              <a:extLst>
                <a:ext uri="{FF2B5EF4-FFF2-40B4-BE49-F238E27FC236}">
                  <a16:creationId xmlns:a16="http://schemas.microsoft.com/office/drawing/2014/main" id="{490858E8-EEDE-4D6E-87BB-CB6EB3773452}"/>
                </a:ext>
              </a:extLst>
            </p:cNvPr>
            <p:cNvSpPr/>
            <p:nvPr/>
          </p:nvSpPr>
          <p:spPr>
            <a:xfrm>
              <a:off x="599440" y="1341628"/>
              <a:ext cx="76200" cy="269875"/>
            </a:xfrm>
            <a:custGeom>
              <a:avLst/>
              <a:gdLst/>
              <a:ahLst/>
              <a:cxnLst/>
              <a:rect l="0" t="0" r="0" b="0"/>
              <a:pathLst>
                <a:path w="76200" h="269875">
                  <a:moveTo>
                    <a:pt x="34925" y="0"/>
                  </a:moveTo>
                  <a:lnTo>
                    <a:pt x="41275" y="0"/>
                  </a:lnTo>
                  <a:lnTo>
                    <a:pt x="41275" y="193675"/>
                  </a:lnTo>
                  <a:lnTo>
                    <a:pt x="76200" y="193675"/>
                  </a:lnTo>
                  <a:lnTo>
                    <a:pt x="38100" y="269875"/>
                  </a:lnTo>
                  <a:lnTo>
                    <a:pt x="0" y="193675"/>
                  </a:lnTo>
                  <a:lnTo>
                    <a:pt x="34925" y="193675"/>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5" name="Shape 2883">
              <a:extLst>
                <a:ext uri="{FF2B5EF4-FFF2-40B4-BE49-F238E27FC236}">
                  <a16:creationId xmlns:a16="http://schemas.microsoft.com/office/drawing/2014/main" id="{FC12B115-B832-4F78-928E-27ADCD8A03D1}"/>
                </a:ext>
              </a:extLst>
            </p:cNvPr>
            <p:cNvSpPr/>
            <p:nvPr/>
          </p:nvSpPr>
          <p:spPr>
            <a:xfrm>
              <a:off x="612775" y="1998853"/>
              <a:ext cx="76200" cy="269875"/>
            </a:xfrm>
            <a:custGeom>
              <a:avLst/>
              <a:gdLst/>
              <a:ahLst/>
              <a:cxnLst/>
              <a:rect l="0" t="0" r="0" b="0"/>
              <a:pathLst>
                <a:path w="76200" h="269875">
                  <a:moveTo>
                    <a:pt x="34925" y="0"/>
                  </a:moveTo>
                  <a:lnTo>
                    <a:pt x="41275" y="0"/>
                  </a:lnTo>
                  <a:lnTo>
                    <a:pt x="41275" y="193675"/>
                  </a:lnTo>
                  <a:lnTo>
                    <a:pt x="76200" y="193675"/>
                  </a:lnTo>
                  <a:lnTo>
                    <a:pt x="38100" y="269875"/>
                  </a:lnTo>
                  <a:lnTo>
                    <a:pt x="0" y="193675"/>
                  </a:lnTo>
                  <a:lnTo>
                    <a:pt x="34925" y="193675"/>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6" name="Shape 2884">
              <a:extLst>
                <a:ext uri="{FF2B5EF4-FFF2-40B4-BE49-F238E27FC236}">
                  <a16:creationId xmlns:a16="http://schemas.microsoft.com/office/drawing/2014/main" id="{0C20F46F-C0EB-4AA2-84AD-8295AF6017F2}"/>
                </a:ext>
              </a:extLst>
            </p:cNvPr>
            <p:cNvSpPr/>
            <p:nvPr/>
          </p:nvSpPr>
          <p:spPr>
            <a:xfrm>
              <a:off x="612775" y="2904363"/>
              <a:ext cx="76200" cy="269875"/>
            </a:xfrm>
            <a:custGeom>
              <a:avLst/>
              <a:gdLst/>
              <a:ahLst/>
              <a:cxnLst/>
              <a:rect l="0" t="0" r="0" b="0"/>
              <a:pathLst>
                <a:path w="76200" h="269875">
                  <a:moveTo>
                    <a:pt x="34925" y="0"/>
                  </a:moveTo>
                  <a:lnTo>
                    <a:pt x="41275" y="0"/>
                  </a:lnTo>
                  <a:lnTo>
                    <a:pt x="41275" y="193675"/>
                  </a:lnTo>
                  <a:lnTo>
                    <a:pt x="76200" y="193675"/>
                  </a:lnTo>
                  <a:lnTo>
                    <a:pt x="38100" y="269875"/>
                  </a:lnTo>
                  <a:lnTo>
                    <a:pt x="0" y="193675"/>
                  </a:lnTo>
                  <a:lnTo>
                    <a:pt x="34925" y="193675"/>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7" name="Shape 2885">
              <a:extLst>
                <a:ext uri="{FF2B5EF4-FFF2-40B4-BE49-F238E27FC236}">
                  <a16:creationId xmlns:a16="http://schemas.microsoft.com/office/drawing/2014/main" id="{C0925DDB-B84C-4CBA-8DAD-FB816D6125F5}"/>
                </a:ext>
              </a:extLst>
            </p:cNvPr>
            <p:cNvSpPr/>
            <p:nvPr/>
          </p:nvSpPr>
          <p:spPr>
            <a:xfrm>
              <a:off x="619760" y="3592068"/>
              <a:ext cx="76200" cy="269875"/>
            </a:xfrm>
            <a:custGeom>
              <a:avLst/>
              <a:gdLst/>
              <a:ahLst/>
              <a:cxnLst/>
              <a:rect l="0" t="0" r="0" b="0"/>
              <a:pathLst>
                <a:path w="76200" h="269875">
                  <a:moveTo>
                    <a:pt x="34925" y="0"/>
                  </a:moveTo>
                  <a:lnTo>
                    <a:pt x="41275" y="0"/>
                  </a:lnTo>
                  <a:lnTo>
                    <a:pt x="41275" y="193675"/>
                  </a:lnTo>
                  <a:lnTo>
                    <a:pt x="76200" y="193675"/>
                  </a:lnTo>
                  <a:lnTo>
                    <a:pt x="38100" y="269875"/>
                  </a:lnTo>
                  <a:lnTo>
                    <a:pt x="0" y="193675"/>
                  </a:lnTo>
                  <a:lnTo>
                    <a:pt x="34925" y="193675"/>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8" name="Shape 2886">
              <a:extLst>
                <a:ext uri="{FF2B5EF4-FFF2-40B4-BE49-F238E27FC236}">
                  <a16:creationId xmlns:a16="http://schemas.microsoft.com/office/drawing/2014/main" id="{A8FB3B93-5FF6-450E-BCF8-4C79D054DC64}"/>
                </a:ext>
              </a:extLst>
            </p:cNvPr>
            <p:cNvSpPr/>
            <p:nvPr/>
          </p:nvSpPr>
          <p:spPr>
            <a:xfrm>
              <a:off x="619125" y="4284219"/>
              <a:ext cx="76200" cy="269875"/>
            </a:xfrm>
            <a:custGeom>
              <a:avLst/>
              <a:gdLst/>
              <a:ahLst/>
              <a:cxnLst/>
              <a:rect l="0" t="0" r="0" b="0"/>
              <a:pathLst>
                <a:path w="76200" h="269875">
                  <a:moveTo>
                    <a:pt x="34925" y="0"/>
                  </a:moveTo>
                  <a:lnTo>
                    <a:pt x="41275" y="0"/>
                  </a:lnTo>
                  <a:lnTo>
                    <a:pt x="41275" y="193675"/>
                  </a:lnTo>
                  <a:lnTo>
                    <a:pt x="76200" y="193675"/>
                  </a:lnTo>
                  <a:lnTo>
                    <a:pt x="38100" y="269875"/>
                  </a:lnTo>
                  <a:lnTo>
                    <a:pt x="0" y="193675"/>
                  </a:lnTo>
                  <a:lnTo>
                    <a:pt x="34925" y="193675"/>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39" name="Shape 2887">
              <a:extLst>
                <a:ext uri="{FF2B5EF4-FFF2-40B4-BE49-F238E27FC236}">
                  <a16:creationId xmlns:a16="http://schemas.microsoft.com/office/drawing/2014/main" id="{FFA84C8B-EB85-4548-9CF2-59471160A798}"/>
                </a:ext>
              </a:extLst>
            </p:cNvPr>
            <p:cNvSpPr/>
            <p:nvPr/>
          </p:nvSpPr>
          <p:spPr>
            <a:xfrm>
              <a:off x="620395" y="5033519"/>
              <a:ext cx="76200" cy="269875"/>
            </a:xfrm>
            <a:custGeom>
              <a:avLst/>
              <a:gdLst/>
              <a:ahLst/>
              <a:cxnLst/>
              <a:rect l="0" t="0" r="0" b="0"/>
              <a:pathLst>
                <a:path w="76200" h="269875">
                  <a:moveTo>
                    <a:pt x="34925" y="0"/>
                  </a:moveTo>
                  <a:lnTo>
                    <a:pt x="41275" y="0"/>
                  </a:lnTo>
                  <a:lnTo>
                    <a:pt x="41275" y="193675"/>
                  </a:lnTo>
                  <a:lnTo>
                    <a:pt x="76200" y="193675"/>
                  </a:lnTo>
                  <a:lnTo>
                    <a:pt x="38100" y="269875"/>
                  </a:lnTo>
                  <a:lnTo>
                    <a:pt x="0" y="193675"/>
                  </a:lnTo>
                  <a:lnTo>
                    <a:pt x="34925" y="193675"/>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0" name="Shape 2888">
              <a:extLst>
                <a:ext uri="{FF2B5EF4-FFF2-40B4-BE49-F238E27FC236}">
                  <a16:creationId xmlns:a16="http://schemas.microsoft.com/office/drawing/2014/main" id="{4FA0CAD1-832E-4BBA-B8AC-F2D387547C8A}"/>
                </a:ext>
              </a:extLst>
            </p:cNvPr>
            <p:cNvSpPr/>
            <p:nvPr/>
          </p:nvSpPr>
          <p:spPr>
            <a:xfrm>
              <a:off x="618998" y="6266688"/>
              <a:ext cx="76200" cy="623570"/>
            </a:xfrm>
            <a:custGeom>
              <a:avLst/>
              <a:gdLst/>
              <a:ahLst/>
              <a:cxnLst/>
              <a:rect l="0" t="0" r="0" b="0"/>
              <a:pathLst>
                <a:path w="76200" h="623570">
                  <a:moveTo>
                    <a:pt x="29337" y="0"/>
                  </a:moveTo>
                  <a:lnTo>
                    <a:pt x="35687" y="0"/>
                  </a:lnTo>
                  <a:lnTo>
                    <a:pt x="41272" y="547339"/>
                  </a:lnTo>
                  <a:lnTo>
                    <a:pt x="76200" y="546989"/>
                  </a:lnTo>
                  <a:lnTo>
                    <a:pt x="38862" y="623570"/>
                  </a:lnTo>
                  <a:lnTo>
                    <a:pt x="0" y="547751"/>
                  </a:lnTo>
                  <a:lnTo>
                    <a:pt x="34922" y="547402"/>
                  </a:lnTo>
                  <a:lnTo>
                    <a:pt x="29337"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1" name="Shape 2889">
              <a:extLst>
                <a:ext uri="{FF2B5EF4-FFF2-40B4-BE49-F238E27FC236}">
                  <a16:creationId xmlns:a16="http://schemas.microsoft.com/office/drawing/2014/main" id="{AFF7F102-0B54-428C-A3D3-655BD53EA612}"/>
                </a:ext>
              </a:extLst>
            </p:cNvPr>
            <p:cNvSpPr/>
            <p:nvPr/>
          </p:nvSpPr>
          <p:spPr>
            <a:xfrm>
              <a:off x="619125" y="7879588"/>
              <a:ext cx="76200" cy="457200"/>
            </a:xfrm>
            <a:custGeom>
              <a:avLst/>
              <a:gdLst/>
              <a:ahLst/>
              <a:cxnLst/>
              <a:rect l="0" t="0" r="0" b="0"/>
              <a:pathLst>
                <a:path w="76200" h="457200">
                  <a:moveTo>
                    <a:pt x="34925" y="0"/>
                  </a:moveTo>
                  <a:lnTo>
                    <a:pt x="41275" y="0"/>
                  </a:lnTo>
                  <a:lnTo>
                    <a:pt x="41275" y="381000"/>
                  </a:lnTo>
                  <a:lnTo>
                    <a:pt x="76200" y="381000"/>
                  </a:lnTo>
                  <a:lnTo>
                    <a:pt x="38100" y="457200"/>
                  </a:lnTo>
                  <a:lnTo>
                    <a:pt x="0" y="381000"/>
                  </a:lnTo>
                  <a:lnTo>
                    <a:pt x="34925" y="381000"/>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42" name="Shape 2891">
              <a:extLst>
                <a:ext uri="{FF2B5EF4-FFF2-40B4-BE49-F238E27FC236}">
                  <a16:creationId xmlns:a16="http://schemas.microsoft.com/office/drawing/2014/main" id="{4B9058E3-9569-41A5-96A8-6BEF8FF39966}"/>
                </a:ext>
              </a:extLst>
            </p:cNvPr>
            <p:cNvSpPr/>
            <p:nvPr/>
          </p:nvSpPr>
          <p:spPr>
            <a:xfrm>
              <a:off x="90805" y="8357744"/>
              <a:ext cx="1138555" cy="443230"/>
            </a:xfrm>
            <a:custGeom>
              <a:avLst/>
              <a:gdLst/>
              <a:ahLst/>
              <a:cxnLst/>
              <a:rect l="0" t="0" r="0" b="0"/>
              <a:pathLst>
                <a:path w="1138555" h="443230">
                  <a:moveTo>
                    <a:pt x="0" y="73914"/>
                  </a:moveTo>
                  <a:cubicBezTo>
                    <a:pt x="0" y="33020"/>
                    <a:pt x="33020" y="0"/>
                    <a:pt x="73914" y="0"/>
                  </a:cubicBezTo>
                  <a:lnTo>
                    <a:pt x="1064641" y="0"/>
                  </a:lnTo>
                  <a:cubicBezTo>
                    <a:pt x="1105535" y="0"/>
                    <a:pt x="1138555" y="33020"/>
                    <a:pt x="1138555" y="73914"/>
                  </a:cubicBezTo>
                  <a:lnTo>
                    <a:pt x="1138555" y="369315"/>
                  </a:lnTo>
                  <a:cubicBezTo>
                    <a:pt x="1138555" y="410083"/>
                    <a:pt x="1105535" y="443230"/>
                    <a:pt x="1064641" y="443230"/>
                  </a:cubicBezTo>
                  <a:lnTo>
                    <a:pt x="73914" y="443230"/>
                  </a:lnTo>
                  <a:cubicBezTo>
                    <a:pt x="33020" y="443230"/>
                    <a:pt x="0" y="410083"/>
                    <a:pt x="0" y="369315"/>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43" name="Rectangle 42">
              <a:extLst>
                <a:ext uri="{FF2B5EF4-FFF2-40B4-BE49-F238E27FC236}">
                  <a16:creationId xmlns:a16="http://schemas.microsoft.com/office/drawing/2014/main" id="{ADBB698D-6F46-4F14-8E66-0B3A0C024F0F}"/>
                </a:ext>
              </a:extLst>
            </p:cNvPr>
            <p:cNvSpPr/>
            <p:nvPr/>
          </p:nvSpPr>
          <p:spPr>
            <a:xfrm>
              <a:off x="210185" y="8455406"/>
              <a:ext cx="941454"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PROVIDE TIME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Rectangle 43">
              <a:extLst>
                <a:ext uri="{FF2B5EF4-FFF2-40B4-BE49-F238E27FC236}">
                  <a16:creationId xmlns:a16="http://schemas.microsoft.com/office/drawing/2014/main" id="{76A7E578-3236-43BE-B33B-9D40F6A2D181}"/>
                </a:ext>
              </a:extLst>
            </p:cNvPr>
            <p:cNvSpPr/>
            <p:nvPr/>
          </p:nvSpPr>
          <p:spPr>
            <a:xfrm>
              <a:off x="210185" y="8608060"/>
              <a:ext cx="650489"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REQUIRED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937CE33C-418B-4220-9E86-95BAD8D833E8}"/>
                </a:ext>
              </a:extLst>
            </p:cNvPr>
            <p:cNvSpPr/>
            <p:nvPr/>
          </p:nvSpPr>
          <p:spPr>
            <a:xfrm>
              <a:off x="696341" y="8608060"/>
              <a:ext cx="34356"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Shape 2895">
              <a:extLst>
                <a:ext uri="{FF2B5EF4-FFF2-40B4-BE49-F238E27FC236}">
                  <a16:creationId xmlns:a16="http://schemas.microsoft.com/office/drawing/2014/main" id="{2D08EBDD-E930-47D6-B3D9-517724AF9E73}"/>
                </a:ext>
              </a:extLst>
            </p:cNvPr>
            <p:cNvSpPr/>
            <p:nvPr/>
          </p:nvSpPr>
          <p:spPr>
            <a:xfrm>
              <a:off x="109220" y="6931534"/>
              <a:ext cx="1123950" cy="950595"/>
            </a:xfrm>
            <a:custGeom>
              <a:avLst/>
              <a:gdLst/>
              <a:ahLst/>
              <a:cxnLst/>
              <a:rect l="0" t="0" r="0" b="0"/>
              <a:pathLst>
                <a:path w="1123950" h="950595">
                  <a:moveTo>
                    <a:pt x="561975" y="0"/>
                  </a:moveTo>
                  <a:lnTo>
                    <a:pt x="1123950" y="475234"/>
                  </a:lnTo>
                  <a:lnTo>
                    <a:pt x="561975" y="950595"/>
                  </a:lnTo>
                  <a:lnTo>
                    <a:pt x="0" y="475234"/>
                  </a:lnTo>
                  <a:lnTo>
                    <a:pt x="561975"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IN"/>
            </a:p>
          </p:txBody>
        </p:sp>
        <p:sp>
          <p:nvSpPr>
            <p:cNvPr id="47" name="Shape 2896">
              <a:extLst>
                <a:ext uri="{FF2B5EF4-FFF2-40B4-BE49-F238E27FC236}">
                  <a16:creationId xmlns:a16="http://schemas.microsoft.com/office/drawing/2014/main" id="{9ED8360A-1948-4631-ABA3-E9AC57342516}"/>
                </a:ext>
              </a:extLst>
            </p:cNvPr>
            <p:cNvSpPr/>
            <p:nvPr/>
          </p:nvSpPr>
          <p:spPr>
            <a:xfrm>
              <a:off x="109220" y="6931534"/>
              <a:ext cx="1123950" cy="950595"/>
            </a:xfrm>
            <a:custGeom>
              <a:avLst/>
              <a:gdLst/>
              <a:ahLst/>
              <a:cxnLst/>
              <a:rect l="0" t="0" r="0" b="0"/>
              <a:pathLst>
                <a:path w="1123950" h="950595">
                  <a:moveTo>
                    <a:pt x="0" y="475234"/>
                  </a:moveTo>
                  <a:lnTo>
                    <a:pt x="561975" y="0"/>
                  </a:lnTo>
                  <a:lnTo>
                    <a:pt x="1123950" y="475234"/>
                  </a:lnTo>
                  <a:lnTo>
                    <a:pt x="561975" y="950595"/>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48" name="Rectangle 47">
              <a:extLst>
                <a:ext uri="{FF2B5EF4-FFF2-40B4-BE49-F238E27FC236}">
                  <a16:creationId xmlns:a16="http://schemas.microsoft.com/office/drawing/2014/main" id="{13082F6E-CCEE-4AF5-85C4-46E7730B230A}"/>
                </a:ext>
              </a:extLst>
            </p:cNvPr>
            <p:cNvSpPr/>
            <p:nvPr/>
          </p:nvSpPr>
          <p:spPr>
            <a:xfrm>
              <a:off x="489966" y="7242175"/>
              <a:ext cx="483894"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PAYMEN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ED6207C2-58F4-4E87-928C-6B03BAB4F8C5}"/>
                </a:ext>
              </a:extLst>
            </p:cNvPr>
            <p:cNvSpPr/>
            <p:nvPr/>
          </p:nvSpPr>
          <p:spPr>
            <a:xfrm>
              <a:off x="489966" y="7378827"/>
              <a:ext cx="449977"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T MODE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Rectangle 49">
              <a:extLst>
                <a:ext uri="{FF2B5EF4-FFF2-40B4-BE49-F238E27FC236}">
                  <a16:creationId xmlns:a16="http://schemas.microsoft.com/office/drawing/2014/main" id="{C170FBAA-04D0-42D5-95E3-F6AA8F18A053}"/>
                </a:ext>
              </a:extLst>
            </p:cNvPr>
            <p:cNvSpPr/>
            <p:nvPr/>
          </p:nvSpPr>
          <p:spPr>
            <a:xfrm>
              <a:off x="829691" y="7350252"/>
              <a:ext cx="41991" cy="189248"/>
            </a:xfrm>
            <a:prstGeom prst="rect">
              <a:avLst/>
            </a:prstGeom>
            <a:ln>
              <a:noFill/>
            </a:ln>
          </p:spPr>
          <p:txBody>
            <a:bodyPr vert="horz" lIns="0" tIns="0" rIns="0" bIns="0" rtlCol="0">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1" name="Shape 2900">
              <a:extLst>
                <a:ext uri="{FF2B5EF4-FFF2-40B4-BE49-F238E27FC236}">
                  <a16:creationId xmlns:a16="http://schemas.microsoft.com/office/drawing/2014/main" id="{DE08E22D-C060-4F5E-B857-E2555E59E766}"/>
                </a:ext>
              </a:extLst>
            </p:cNvPr>
            <p:cNvSpPr/>
            <p:nvPr/>
          </p:nvSpPr>
          <p:spPr>
            <a:xfrm>
              <a:off x="1228725" y="7358253"/>
              <a:ext cx="641350" cy="76200"/>
            </a:xfrm>
            <a:custGeom>
              <a:avLst/>
              <a:gdLst/>
              <a:ahLst/>
              <a:cxnLst/>
              <a:rect l="0" t="0" r="0" b="0"/>
              <a:pathLst>
                <a:path w="641350" h="76200">
                  <a:moveTo>
                    <a:pt x="565150" y="0"/>
                  </a:moveTo>
                  <a:lnTo>
                    <a:pt x="641350" y="38100"/>
                  </a:lnTo>
                  <a:lnTo>
                    <a:pt x="565150" y="76200"/>
                  </a:lnTo>
                  <a:lnTo>
                    <a:pt x="565150" y="41275"/>
                  </a:lnTo>
                  <a:lnTo>
                    <a:pt x="0" y="41275"/>
                  </a:lnTo>
                  <a:lnTo>
                    <a:pt x="0" y="34925"/>
                  </a:lnTo>
                  <a:lnTo>
                    <a:pt x="565150" y="34925"/>
                  </a:lnTo>
                  <a:lnTo>
                    <a:pt x="56515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52" name="Shape 2902">
              <a:extLst>
                <a:ext uri="{FF2B5EF4-FFF2-40B4-BE49-F238E27FC236}">
                  <a16:creationId xmlns:a16="http://schemas.microsoft.com/office/drawing/2014/main" id="{25144925-0899-4A17-BFB4-BBBAB3D2C68B}"/>
                </a:ext>
              </a:extLst>
            </p:cNvPr>
            <p:cNvSpPr/>
            <p:nvPr/>
          </p:nvSpPr>
          <p:spPr>
            <a:xfrm>
              <a:off x="1884680" y="7229984"/>
              <a:ext cx="1138555" cy="443230"/>
            </a:xfrm>
            <a:custGeom>
              <a:avLst/>
              <a:gdLst/>
              <a:ahLst/>
              <a:cxnLst/>
              <a:rect l="0" t="0" r="0" b="0"/>
              <a:pathLst>
                <a:path w="1138555" h="443230">
                  <a:moveTo>
                    <a:pt x="0" y="73914"/>
                  </a:moveTo>
                  <a:cubicBezTo>
                    <a:pt x="0" y="33020"/>
                    <a:pt x="33020" y="0"/>
                    <a:pt x="73914" y="0"/>
                  </a:cubicBezTo>
                  <a:lnTo>
                    <a:pt x="1064641" y="0"/>
                  </a:lnTo>
                  <a:cubicBezTo>
                    <a:pt x="1105535" y="0"/>
                    <a:pt x="1138555" y="33020"/>
                    <a:pt x="1138555" y="73914"/>
                  </a:cubicBezTo>
                  <a:lnTo>
                    <a:pt x="1138555" y="369315"/>
                  </a:lnTo>
                  <a:cubicBezTo>
                    <a:pt x="1138555" y="410083"/>
                    <a:pt x="1105535" y="443230"/>
                    <a:pt x="1064641" y="443230"/>
                  </a:cubicBezTo>
                  <a:lnTo>
                    <a:pt x="73914" y="443230"/>
                  </a:lnTo>
                  <a:cubicBezTo>
                    <a:pt x="33020" y="443230"/>
                    <a:pt x="0" y="410083"/>
                    <a:pt x="0" y="369315"/>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53" name="Rectangle 52">
              <a:extLst>
                <a:ext uri="{FF2B5EF4-FFF2-40B4-BE49-F238E27FC236}">
                  <a16:creationId xmlns:a16="http://schemas.microsoft.com/office/drawing/2014/main" id="{24119FE8-2BE5-4E46-A4FF-1CBDCD303D4A}"/>
                </a:ext>
              </a:extLst>
            </p:cNvPr>
            <p:cNvSpPr/>
            <p:nvPr/>
          </p:nvSpPr>
          <p:spPr>
            <a:xfrm>
              <a:off x="2004949" y="7350125"/>
              <a:ext cx="938718"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ENTER DETAILS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id="{1EC9C40D-88FB-4AD8-8481-CFA62C57DA32}"/>
                </a:ext>
              </a:extLst>
            </p:cNvPr>
            <p:cNvSpPr/>
            <p:nvPr/>
          </p:nvSpPr>
          <p:spPr>
            <a:xfrm>
              <a:off x="2710180" y="7350125"/>
              <a:ext cx="34356" cy="154840"/>
            </a:xfrm>
            <a:prstGeom prst="rect">
              <a:avLst/>
            </a:prstGeom>
            <a:ln>
              <a:noFill/>
            </a:ln>
          </p:spPr>
          <p:txBody>
            <a:bodyPr vert="horz" lIns="0" tIns="0" rIns="0" bIns="0" rtlCol="0">
              <a:noAutofit/>
            </a:bodyPr>
            <a:lstStyle/>
            <a:p>
              <a:pPr>
                <a:lnSpc>
                  <a:spcPct val="107000"/>
                </a:lnSpc>
                <a:spcAft>
                  <a:spcPts val="800"/>
                </a:spcAft>
              </a:pPr>
              <a:r>
                <a:rPr lang="en-IN" sz="900">
                  <a:effectLst/>
                  <a:latin typeface="Calibri" panose="020F0502020204030204" pitchFamily="34" charset="0"/>
                  <a:ea typeface="Calibri" panose="020F0502020204030204" pitchFamily="34" charset="0"/>
                  <a:cs typeface="Times New Roman" panose="02020603050405020304" pitchFamily="18" charset="0"/>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Shape 2906">
              <a:extLst>
                <a:ext uri="{FF2B5EF4-FFF2-40B4-BE49-F238E27FC236}">
                  <a16:creationId xmlns:a16="http://schemas.microsoft.com/office/drawing/2014/main" id="{DEC517E1-A762-4F13-A3BB-D157A0C2F9F8}"/>
                </a:ext>
              </a:extLst>
            </p:cNvPr>
            <p:cNvSpPr/>
            <p:nvPr/>
          </p:nvSpPr>
          <p:spPr>
            <a:xfrm>
              <a:off x="1871345" y="8155813"/>
              <a:ext cx="1123950" cy="950582"/>
            </a:xfrm>
            <a:custGeom>
              <a:avLst/>
              <a:gdLst/>
              <a:ahLst/>
              <a:cxnLst/>
              <a:rect l="0" t="0" r="0" b="0"/>
              <a:pathLst>
                <a:path w="1123950" h="950582">
                  <a:moveTo>
                    <a:pt x="0" y="475235"/>
                  </a:moveTo>
                  <a:lnTo>
                    <a:pt x="561975" y="0"/>
                  </a:lnTo>
                  <a:lnTo>
                    <a:pt x="1123950" y="475235"/>
                  </a:lnTo>
                  <a:lnTo>
                    <a:pt x="561975" y="950582"/>
                  </a:ln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56" name="Rectangle 55">
              <a:extLst>
                <a:ext uri="{FF2B5EF4-FFF2-40B4-BE49-F238E27FC236}">
                  <a16:creationId xmlns:a16="http://schemas.microsoft.com/office/drawing/2014/main" id="{EC532CC7-CBD2-4D5C-9C05-30C8741C6284}"/>
                </a:ext>
              </a:extLst>
            </p:cNvPr>
            <p:cNvSpPr/>
            <p:nvPr/>
          </p:nvSpPr>
          <p:spPr>
            <a:xfrm>
              <a:off x="2252726" y="8535035"/>
              <a:ext cx="365927" cy="137635"/>
            </a:xfrm>
            <a:prstGeom prst="rect">
              <a:avLst/>
            </a:prstGeom>
            <a:ln>
              <a:noFill/>
            </a:ln>
          </p:spPr>
          <p:txBody>
            <a:bodyPr vert="horz" lIns="0" tIns="0" rIns="0" bIns="0" rtlCol="0">
              <a:noAutofit/>
            </a:bodyPr>
            <a:lstStyle/>
            <a:p>
              <a:pPr>
                <a:lnSpc>
                  <a:spcPct val="107000"/>
                </a:lnSpc>
                <a:spcAft>
                  <a:spcPts val="800"/>
                </a:spcAft>
              </a:pPr>
              <a:r>
                <a:rPr lang="en-IN" sz="800">
                  <a:effectLst/>
                  <a:latin typeface="Calibri" panose="020F0502020204030204" pitchFamily="34" charset="0"/>
                  <a:ea typeface="Calibri" panose="020F0502020204030204" pitchFamily="34" charset="0"/>
                  <a:cs typeface="Times New Roman" panose="02020603050405020304" pitchFamily="18" charset="0"/>
                </a:rPr>
                <a:t>CHECK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Rectangle 56">
              <a:extLst>
                <a:ext uri="{FF2B5EF4-FFF2-40B4-BE49-F238E27FC236}">
                  <a16:creationId xmlns:a16="http://schemas.microsoft.com/office/drawing/2014/main" id="{3277B0C9-71B5-40C7-AFB1-A569D947A6D4}"/>
                </a:ext>
              </a:extLst>
            </p:cNvPr>
            <p:cNvSpPr/>
            <p:nvPr/>
          </p:nvSpPr>
          <p:spPr>
            <a:xfrm>
              <a:off x="2525776" y="8506460"/>
              <a:ext cx="41991" cy="189248"/>
            </a:xfrm>
            <a:prstGeom prst="rect">
              <a:avLst/>
            </a:prstGeom>
            <a:ln>
              <a:noFill/>
            </a:ln>
          </p:spPr>
          <p:txBody>
            <a:bodyPr vert="horz" lIns="0" tIns="0" rIns="0" bIns="0" rtlCol="0">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58" name="Shape 2909">
              <a:extLst>
                <a:ext uri="{FF2B5EF4-FFF2-40B4-BE49-F238E27FC236}">
                  <a16:creationId xmlns:a16="http://schemas.microsoft.com/office/drawing/2014/main" id="{348BFE57-0F96-4FDB-86BD-08998DF8E8BE}"/>
                </a:ext>
              </a:extLst>
            </p:cNvPr>
            <p:cNvSpPr/>
            <p:nvPr/>
          </p:nvSpPr>
          <p:spPr>
            <a:xfrm>
              <a:off x="1219200" y="8597774"/>
              <a:ext cx="664845" cy="76200"/>
            </a:xfrm>
            <a:custGeom>
              <a:avLst/>
              <a:gdLst/>
              <a:ahLst/>
              <a:cxnLst/>
              <a:rect l="0" t="0" r="0" b="0"/>
              <a:pathLst>
                <a:path w="664845" h="76200">
                  <a:moveTo>
                    <a:pt x="76200" y="0"/>
                  </a:moveTo>
                  <a:lnTo>
                    <a:pt x="76200" y="34925"/>
                  </a:lnTo>
                  <a:lnTo>
                    <a:pt x="664845" y="34925"/>
                  </a:lnTo>
                  <a:lnTo>
                    <a:pt x="664845" y="41275"/>
                  </a:lnTo>
                  <a:lnTo>
                    <a:pt x="76200" y="41275"/>
                  </a:lnTo>
                  <a:lnTo>
                    <a:pt x="76200" y="76200"/>
                  </a:lnTo>
                  <a:lnTo>
                    <a:pt x="0" y="38100"/>
                  </a:lnTo>
                  <a:lnTo>
                    <a:pt x="7620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59" name="Shape 2910">
              <a:extLst>
                <a:ext uri="{FF2B5EF4-FFF2-40B4-BE49-F238E27FC236}">
                  <a16:creationId xmlns:a16="http://schemas.microsoft.com/office/drawing/2014/main" id="{2A412A1B-1FA9-4FC5-9871-5977E84BD2F7}"/>
                </a:ext>
              </a:extLst>
            </p:cNvPr>
            <p:cNvSpPr/>
            <p:nvPr/>
          </p:nvSpPr>
          <p:spPr>
            <a:xfrm>
              <a:off x="2376805" y="7693534"/>
              <a:ext cx="76200" cy="441325"/>
            </a:xfrm>
            <a:custGeom>
              <a:avLst/>
              <a:gdLst/>
              <a:ahLst/>
              <a:cxnLst/>
              <a:rect l="0" t="0" r="0" b="0"/>
              <a:pathLst>
                <a:path w="76200" h="441325">
                  <a:moveTo>
                    <a:pt x="34925" y="0"/>
                  </a:moveTo>
                  <a:lnTo>
                    <a:pt x="41275" y="0"/>
                  </a:lnTo>
                  <a:lnTo>
                    <a:pt x="41275" y="365125"/>
                  </a:lnTo>
                  <a:lnTo>
                    <a:pt x="76200" y="365125"/>
                  </a:lnTo>
                  <a:lnTo>
                    <a:pt x="38100" y="441325"/>
                  </a:lnTo>
                  <a:lnTo>
                    <a:pt x="0" y="365125"/>
                  </a:lnTo>
                  <a:lnTo>
                    <a:pt x="34925" y="365125"/>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0" name="Shape 2911">
              <a:extLst>
                <a:ext uri="{FF2B5EF4-FFF2-40B4-BE49-F238E27FC236}">
                  <a16:creationId xmlns:a16="http://schemas.microsoft.com/office/drawing/2014/main" id="{3D3B8F2E-0EBD-4623-82E2-B94CC503A0B0}"/>
                </a:ext>
              </a:extLst>
            </p:cNvPr>
            <p:cNvSpPr/>
            <p:nvPr/>
          </p:nvSpPr>
          <p:spPr>
            <a:xfrm>
              <a:off x="2992755" y="8635874"/>
              <a:ext cx="678815" cy="0"/>
            </a:xfrm>
            <a:custGeom>
              <a:avLst/>
              <a:gdLst/>
              <a:ahLst/>
              <a:cxnLst/>
              <a:rect l="0" t="0" r="0" b="0"/>
              <a:pathLst>
                <a:path w="678815">
                  <a:moveTo>
                    <a:pt x="0" y="0"/>
                  </a:moveTo>
                  <a:lnTo>
                    <a:pt x="678815" y="0"/>
                  </a:lnTo>
                </a:path>
              </a:pathLst>
            </a:custGeom>
            <a:ln w="635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61" name="Shape 2912">
              <a:extLst>
                <a:ext uri="{FF2B5EF4-FFF2-40B4-BE49-F238E27FC236}">
                  <a16:creationId xmlns:a16="http://schemas.microsoft.com/office/drawing/2014/main" id="{43497089-4723-4398-9D58-3B076C0EBEDD}"/>
                </a:ext>
              </a:extLst>
            </p:cNvPr>
            <p:cNvSpPr/>
            <p:nvPr/>
          </p:nvSpPr>
          <p:spPr>
            <a:xfrm>
              <a:off x="3671571" y="7396353"/>
              <a:ext cx="0" cy="1239521"/>
            </a:xfrm>
            <a:custGeom>
              <a:avLst/>
              <a:gdLst/>
              <a:ahLst/>
              <a:cxnLst/>
              <a:rect l="0" t="0" r="0" b="0"/>
              <a:pathLst>
                <a:path h="1239521">
                  <a:moveTo>
                    <a:pt x="0" y="1239521"/>
                  </a:moveTo>
                  <a:lnTo>
                    <a:pt x="0" y="0"/>
                  </a:lnTo>
                </a:path>
              </a:pathLst>
            </a:custGeom>
            <a:ln w="635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62" name="Shape 2913">
              <a:extLst>
                <a:ext uri="{FF2B5EF4-FFF2-40B4-BE49-F238E27FC236}">
                  <a16:creationId xmlns:a16="http://schemas.microsoft.com/office/drawing/2014/main" id="{AAAD5E51-F28A-493F-A4E8-2117D6EC15D6}"/>
                </a:ext>
              </a:extLst>
            </p:cNvPr>
            <p:cNvSpPr/>
            <p:nvPr/>
          </p:nvSpPr>
          <p:spPr>
            <a:xfrm>
              <a:off x="3023235" y="7358253"/>
              <a:ext cx="648335" cy="76200"/>
            </a:xfrm>
            <a:custGeom>
              <a:avLst/>
              <a:gdLst/>
              <a:ahLst/>
              <a:cxnLst/>
              <a:rect l="0" t="0" r="0" b="0"/>
              <a:pathLst>
                <a:path w="648335" h="76200">
                  <a:moveTo>
                    <a:pt x="76200" y="0"/>
                  </a:moveTo>
                  <a:lnTo>
                    <a:pt x="76200" y="34925"/>
                  </a:lnTo>
                  <a:lnTo>
                    <a:pt x="648335" y="34925"/>
                  </a:lnTo>
                  <a:lnTo>
                    <a:pt x="648335" y="41275"/>
                  </a:lnTo>
                  <a:lnTo>
                    <a:pt x="76200" y="41275"/>
                  </a:lnTo>
                  <a:lnTo>
                    <a:pt x="76200" y="76200"/>
                  </a:lnTo>
                  <a:lnTo>
                    <a:pt x="0" y="38100"/>
                  </a:lnTo>
                  <a:lnTo>
                    <a:pt x="7620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3" name="Shape 2914">
              <a:extLst>
                <a:ext uri="{FF2B5EF4-FFF2-40B4-BE49-F238E27FC236}">
                  <a16:creationId xmlns:a16="http://schemas.microsoft.com/office/drawing/2014/main" id="{43A23306-F63C-4B69-BC7B-378F0BC028CC}"/>
                </a:ext>
              </a:extLst>
            </p:cNvPr>
            <p:cNvSpPr/>
            <p:nvPr/>
          </p:nvSpPr>
          <p:spPr>
            <a:xfrm>
              <a:off x="619760" y="8801608"/>
              <a:ext cx="76200" cy="457187"/>
            </a:xfrm>
            <a:custGeom>
              <a:avLst/>
              <a:gdLst/>
              <a:ahLst/>
              <a:cxnLst/>
              <a:rect l="0" t="0" r="0" b="0"/>
              <a:pathLst>
                <a:path w="76200" h="457187">
                  <a:moveTo>
                    <a:pt x="34925" y="0"/>
                  </a:moveTo>
                  <a:lnTo>
                    <a:pt x="41275" y="0"/>
                  </a:lnTo>
                  <a:lnTo>
                    <a:pt x="41275" y="380987"/>
                  </a:lnTo>
                  <a:lnTo>
                    <a:pt x="76200" y="380987"/>
                  </a:lnTo>
                  <a:lnTo>
                    <a:pt x="38100" y="457187"/>
                  </a:lnTo>
                  <a:lnTo>
                    <a:pt x="0" y="380987"/>
                  </a:lnTo>
                  <a:lnTo>
                    <a:pt x="34925" y="380987"/>
                  </a:lnTo>
                  <a:lnTo>
                    <a:pt x="34925"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4" name="Shape 2915">
              <a:extLst>
                <a:ext uri="{FF2B5EF4-FFF2-40B4-BE49-F238E27FC236}">
                  <a16:creationId xmlns:a16="http://schemas.microsoft.com/office/drawing/2014/main" id="{290E540E-12BB-4B25-ABAB-8321DAAA297D}"/>
                </a:ext>
              </a:extLst>
            </p:cNvPr>
            <p:cNvSpPr/>
            <p:nvPr/>
          </p:nvSpPr>
          <p:spPr>
            <a:xfrm>
              <a:off x="2430780" y="9107031"/>
              <a:ext cx="0" cy="512445"/>
            </a:xfrm>
            <a:custGeom>
              <a:avLst/>
              <a:gdLst/>
              <a:ahLst/>
              <a:cxnLst/>
              <a:rect l="0" t="0" r="0" b="0"/>
              <a:pathLst>
                <a:path h="512445">
                  <a:moveTo>
                    <a:pt x="0" y="0"/>
                  </a:moveTo>
                  <a:lnTo>
                    <a:pt x="0" y="512445"/>
                  </a:lnTo>
                </a:path>
              </a:pathLst>
            </a:custGeom>
            <a:ln w="635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sp>
          <p:nvSpPr>
            <p:cNvPr id="65" name="Shape 2916">
              <a:extLst>
                <a:ext uri="{FF2B5EF4-FFF2-40B4-BE49-F238E27FC236}">
                  <a16:creationId xmlns:a16="http://schemas.microsoft.com/office/drawing/2014/main" id="{607972DF-5A16-4760-9393-A014B7C888DE}"/>
                </a:ext>
              </a:extLst>
            </p:cNvPr>
            <p:cNvSpPr/>
            <p:nvPr/>
          </p:nvSpPr>
          <p:spPr>
            <a:xfrm>
              <a:off x="873125" y="9581376"/>
              <a:ext cx="1558290" cy="76200"/>
            </a:xfrm>
            <a:custGeom>
              <a:avLst/>
              <a:gdLst/>
              <a:ahLst/>
              <a:cxnLst/>
              <a:rect l="0" t="0" r="0" b="0"/>
              <a:pathLst>
                <a:path w="1558290" h="76200">
                  <a:moveTo>
                    <a:pt x="76200" y="0"/>
                  </a:moveTo>
                  <a:lnTo>
                    <a:pt x="76200" y="34925"/>
                  </a:lnTo>
                  <a:lnTo>
                    <a:pt x="1558290" y="34925"/>
                  </a:lnTo>
                  <a:lnTo>
                    <a:pt x="1558290" y="41275"/>
                  </a:lnTo>
                  <a:lnTo>
                    <a:pt x="76200" y="41275"/>
                  </a:lnTo>
                  <a:lnTo>
                    <a:pt x="76200" y="76200"/>
                  </a:lnTo>
                  <a:lnTo>
                    <a:pt x="0" y="38100"/>
                  </a:lnTo>
                  <a:lnTo>
                    <a:pt x="76200" y="0"/>
                  </a:ln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6" name="Shape 2917">
              <a:extLst>
                <a:ext uri="{FF2B5EF4-FFF2-40B4-BE49-F238E27FC236}">
                  <a16:creationId xmlns:a16="http://schemas.microsoft.com/office/drawing/2014/main" id="{54965229-01CC-4320-887F-2185F409CA5B}"/>
                </a:ext>
              </a:extLst>
            </p:cNvPr>
            <p:cNvSpPr/>
            <p:nvPr/>
          </p:nvSpPr>
          <p:spPr>
            <a:xfrm>
              <a:off x="499110" y="9361666"/>
              <a:ext cx="323850" cy="304800"/>
            </a:xfrm>
            <a:custGeom>
              <a:avLst/>
              <a:gdLst/>
              <a:ahLst/>
              <a:cxnLst/>
              <a:rect l="0" t="0" r="0" b="0"/>
              <a:pathLst>
                <a:path w="323850" h="304800">
                  <a:moveTo>
                    <a:pt x="161925" y="0"/>
                  </a:moveTo>
                  <a:cubicBezTo>
                    <a:pt x="251333" y="0"/>
                    <a:pt x="323850" y="68237"/>
                    <a:pt x="323850" y="152400"/>
                  </a:cubicBezTo>
                  <a:cubicBezTo>
                    <a:pt x="323850" y="236575"/>
                    <a:pt x="251333" y="304800"/>
                    <a:pt x="161925" y="304800"/>
                  </a:cubicBezTo>
                  <a:cubicBezTo>
                    <a:pt x="72517" y="304800"/>
                    <a:pt x="0" y="236575"/>
                    <a:pt x="0" y="152400"/>
                  </a:cubicBezTo>
                  <a:cubicBezTo>
                    <a:pt x="0" y="68237"/>
                    <a:pt x="72517" y="0"/>
                    <a:pt x="161925" y="0"/>
                  </a:cubicBezTo>
                  <a:close/>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IN"/>
            </a:p>
          </p:txBody>
        </p:sp>
        <p:sp>
          <p:nvSpPr>
            <p:cNvPr id="67" name="Shape 2918">
              <a:extLst>
                <a:ext uri="{FF2B5EF4-FFF2-40B4-BE49-F238E27FC236}">
                  <a16:creationId xmlns:a16="http://schemas.microsoft.com/office/drawing/2014/main" id="{F18E10A9-9C1F-40CF-81F0-9D077DE59577}"/>
                </a:ext>
              </a:extLst>
            </p:cNvPr>
            <p:cNvSpPr/>
            <p:nvPr/>
          </p:nvSpPr>
          <p:spPr>
            <a:xfrm>
              <a:off x="499110" y="9361666"/>
              <a:ext cx="323850" cy="304800"/>
            </a:xfrm>
            <a:custGeom>
              <a:avLst/>
              <a:gdLst/>
              <a:ahLst/>
              <a:cxnLst/>
              <a:rect l="0" t="0" r="0" b="0"/>
              <a:pathLst>
                <a:path w="323850" h="304800">
                  <a:moveTo>
                    <a:pt x="0" y="152400"/>
                  </a:moveTo>
                  <a:cubicBezTo>
                    <a:pt x="0" y="68237"/>
                    <a:pt x="72517" y="0"/>
                    <a:pt x="161925" y="0"/>
                  </a:cubicBezTo>
                  <a:cubicBezTo>
                    <a:pt x="251333" y="0"/>
                    <a:pt x="323850" y="68237"/>
                    <a:pt x="323850" y="152400"/>
                  </a:cubicBezTo>
                  <a:cubicBezTo>
                    <a:pt x="323850" y="236575"/>
                    <a:pt x="251333" y="304800"/>
                    <a:pt x="161925" y="304800"/>
                  </a:cubicBezTo>
                  <a:cubicBezTo>
                    <a:pt x="72517" y="304800"/>
                    <a:pt x="0" y="236575"/>
                    <a:pt x="0" y="152400"/>
                  </a:cubicBezTo>
                  <a:close/>
                </a:path>
              </a:pathLst>
            </a:custGeom>
            <a:ln w="12700" cap="flat">
              <a:miter lim="127000"/>
            </a:ln>
          </p:spPr>
          <p:style>
            <a:lnRef idx="1">
              <a:srgbClr val="000000"/>
            </a:lnRef>
            <a:fillRef idx="0">
              <a:srgbClr val="000000">
                <a:alpha val="0"/>
              </a:srgbClr>
            </a:fillRef>
            <a:effectRef idx="0">
              <a:scrgbClr r="0" g="0" b="0"/>
            </a:effectRef>
            <a:fontRef idx="none"/>
          </p:style>
          <p:txBody>
            <a:bodyPr/>
            <a:lstStyle/>
            <a:p>
              <a:endParaRPr lang="en-IN"/>
            </a:p>
          </p:txBody>
        </p:sp>
      </p:grpSp>
      <p:sp>
        <p:nvSpPr>
          <p:cNvPr id="68" name="TextBox 67">
            <a:extLst>
              <a:ext uri="{FF2B5EF4-FFF2-40B4-BE49-F238E27FC236}">
                <a16:creationId xmlns:a16="http://schemas.microsoft.com/office/drawing/2014/main" id="{C6A9CBA3-30A8-4932-BDC8-475A5647F5E0}"/>
              </a:ext>
            </a:extLst>
          </p:cNvPr>
          <p:cNvSpPr txBox="1"/>
          <p:nvPr/>
        </p:nvSpPr>
        <p:spPr>
          <a:xfrm>
            <a:off x="6096000" y="1259795"/>
            <a:ext cx="5610510"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ACTIVITY DIAGRAM FOR RESTAURANT OWNER</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64957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15543B42-3136-4EA9-9D82-F837D835A798}"/>
              </a:ext>
            </a:extLst>
          </p:cNvPr>
          <p:cNvPicPr>
            <a:picLocks noChangeAspect="1"/>
          </p:cNvPicPr>
          <p:nvPr/>
        </p:nvPicPr>
        <p:blipFill>
          <a:blip r:embed="rId2"/>
          <a:stretch>
            <a:fillRect/>
          </a:stretch>
        </p:blipFill>
        <p:spPr>
          <a:xfrm>
            <a:off x="482949" y="790112"/>
            <a:ext cx="4186705" cy="5397624"/>
          </a:xfrm>
          <a:prstGeom prst="rect">
            <a:avLst/>
          </a:prstGeom>
        </p:spPr>
      </p:pic>
      <p:sp>
        <p:nvSpPr>
          <p:cNvPr id="110" name="TextBox 109">
            <a:extLst>
              <a:ext uri="{FF2B5EF4-FFF2-40B4-BE49-F238E27FC236}">
                <a16:creationId xmlns:a16="http://schemas.microsoft.com/office/drawing/2014/main" id="{966FB0B5-FD0A-4A0F-B83F-EC660BCA541E}"/>
              </a:ext>
            </a:extLst>
          </p:cNvPr>
          <p:cNvSpPr txBox="1"/>
          <p:nvPr/>
        </p:nvSpPr>
        <p:spPr>
          <a:xfrm>
            <a:off x="6096000" y="1259795"/>
            <a:ext cx="4397742" cy="369332"/>
          </a:xfrm>
          <a:prstGeom prst="rect">
            <a:avLst/>
          </a:prstGeom>
          <a:noFill/>
        </p:spPr>
        <p:txBody>
          <a:bodyPr wrap="none" rtlCol="0">
            <a:spAutoFit/>
          </a:bodyPr>
          <a:lstStyle/>
          <a:p>
            <a:r>
              <a:rPr lang="en-US" b="1" dirty="0">
                <a:solidFill>
                  <a:srgbClr val="0070C0"/>
                </a:solidFill>
                <a:effectLst>
                  <a:outerShdw blurRad="38100" dist="38100" dir="2700000" algn="tl">
                    <a:srgbClr val="000000">
                      <a:alpha val="43137"/>
                    </a:srgbClr>
                  </a:outerShdw>
                </a:effectLst>
              </a:rPr>
              <a:t>ACTIVITY DIAGRAM FOR CUSTOMER</a:t>
            </a:r>
            <a:endParaRPr lang="en-IN" b="1" dirty="0">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92439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AC0519-7319-40D8-AEA3-CBB93C38E436}"/>
              </a:ext>
            </a:extLst>
          </p:cNvPr>
          <p:cNvPicPr/>
          <p:nvPr/>
        </p:nvPicPr>
        <p:blipFill rotWithShape="1">
          <a:blip r:embed="rId2"/>
          <a:srcRect l="29707" t="20292" r="28994" b="6746"/>
          <a:stretch/>
        </p:blipFill>
        <p:spPr bwMode="auto">
          <a:xfrm>
            <a:off x="3243753" y="1805190"/>
            <a:ext cx="5455920" cy="3869055"/>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D4C91D7-62C3-4343-BCBE-0928F41CC23D}"/>
              </a:ext>
            </a:extLst>
          </p:cNvPr>
          <p:cNvSpPr txBox="1"/>
          <p:nvPr/>
        </p:nvSpPr>
        <p:spPr>
          <a:xfrm>
            <a:off x="5066191" y="1435858"/>
            <a:ext cx="2796466"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LOGIN FORM</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09863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06E88A-0747-46BA-935E-7F8B00F855D5}"/>
              </a:ext>
            </a:extLst>
          </p:cNvPr>
          <p:cNvPicPr/>
          <p:nvPr/>
        </p:nvPicPr>
        <p:blipFill rotWithShape="1">
          <a:blip r:embed="rId2"/>
          <a:srcRect t="7485" r="1617" b="4866"/>
          <a:stretch/>
        </p:blipFill>
        <p:spPr bwMode="auto">
          <a:xfrm>
            <a:off x="807115" y="671437"/>
            <a:ext cx="2877118" cy="259321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ABDD1BA6-A2CD-486A-83D0-5978653EE12B}"/>
              </a:ext>
            </a:extLst>
          </p:cNvPr>
          <p:cNvPicPr/>
          <p:nvPr/>
        </p:nvPicPr>
        <p:blipFill rotWithShape="1">
          <a:blip r:embed="rId3"/>
          <a:srcRect t="7306" r="5233" b="5671"/>
          <a:stretch/>
        </p:blipFill>
        <p:spPr bwMode="auto">
          <a:xfrm>
            <a:off x="8046880" y="671435"/>
            <a:ext cx="3050208" cy="2593211"/>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A236179C-7050-4420-8A3C-6373F5B6B5FC}"/>
              </a:ext>
            </a:extLst>
          </p:cNvPr>
          <p:cNvPicPr/>
          <p:nvPr/>
        </p:nvPicPr>
        <p:blipFill rotWithShape="1">
          <a:blip r:embed="rId4"/>
          <a:srcRect t="7307" r="1002" b="8249"/>
          <a:stretch/>
        </p:blipFill>
        <p:spPr bwMode="auto">
          <a:xfrm>
            <a:off x="807115" y="3593353"/>
            <a:ext cx="2877119" cy="259321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7F6C316-4A49-4EE4-A2A8-2E344AA304B0}"/>
              </a:ext>
            </a:extLst>
          </p:cNvPr>
          <p:cNvPicPr/>
          <p:nvPr/>
        </p:nvPicPr>
        <p:blipFill rotWithShape="1">
          <a:blip r:embed="rId5"/>
          <a:srcRect t="7307" r="1023" b="14482"/>
          <a:stretch/>
        </p:blipFill>
        <p:spPr bwMode="auto">
          <a:xfrm>
            <a:off x="8046880" y="3593353"/>
            <a:ext cx="3050208" cy="259321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7BF747A-E80F-4451-9BAE-384C601CEE2A}"/>
              </a:ext>
            </a:extLst>
          </p:cNvPr>
          <p:cNvSpPr txBox="1"/>
          <p:nvPr/>
        </p:nvSpPr>
        <p:spPr>
          <a:xfrm>
            <a:off x="4287914" y="3167390"/>
            <a:ext cx="2877118" cy="523220"/>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rPr>
              <a:t>HOME PAGE</a:t>
            </a:r>
            <a:endParaRPr lang="en-IN"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33989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B9C7CE-6642-4FB1-98B6-EB92B3EF4F29}"/>
              </a:ext>
            </a:extLst>
          </p:cNvPr>
          <p:cNvPicPr/>
          <p:nvPr/>
        </p:nvPicPr>
        <p:blipFill rotWithShape="1">
          <a:blip r:embed="rId2"/>
          <a:srcRect t="8596" r="1375" b="5456"/>
          <a:stretch/>
        </p:blipFill>
        <p:spPr bwMode="auto">
          <a:xfrm>
            <a:off x="829476" y="725034"/>
            <a:ext cx="4230796" cy="356288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2CA09730-E869-41EA-8887-824BEC6812B1}"/>
              </a:ext>
            </a:extLst>
          </p:cNvPr>
          <p:cNvPicPr/>
          <p:nvPr/>
        </p:nvPicPr>
        <p:blipFill rotWithShape="1">
          <a:blip r:embed="rId3"/>
          <a:srcRect t="7735" r="4755" b="4587"/>
          <a:stretch/>
        </p:blipFill>
        <p:spPr bwMode="auto">
          <a:xfrm>
            <a:off x="6609157" y="2291875"/>
            <a:ext cx="4834159" cy="3815962"/>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96A10A86-AB0A-4047-9BE9-43F69EC111F1}"/>
              </a:ext>
            </a:extLst>
          </p:cNvPr>
          <p:cNvSpPr txBox="1"/>
          <p:nvPr/>
        </p:nvSpPr>
        <p:spPr>
          <a:xfrm>
            <a:off x="949911" y="4643021"/>
            <a:ext cx="3595456" cy="36933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CONTACT US</a:t>
            </a:r>
            <a:endParaRPr lang="en-IN"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C0A25403-9759-4D49-ADBD-6038DE08F6DD}"/>
              </a:ext>
            </a:extLst>
          </p:cNvPr>
          <p:cNvSpPr txBox="1"/>
          <p:nvPr/>
        </p:nvSpPr>
        <p:spPr>
          <a:xfrm>
            <a:off x="7131730" y="1821402"/>
            <a:ext cx="3595456" cy="369332"/>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RATINGS AND REVIEW</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04390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2452-6094-4D26-AD04-9D416586800E}"/>
              </a:ext>
            </a:extLst>
          </p:cNvPr>
          <p:cNvSpPr>
            <a:spLocks noGrp="1"/>
          </p:cNvSpPr>
          <p:nvPr>
            <p:ph type="title"/>
          </p:nvPr>
        </p:nvSpPr>
        <p:spPr/>
        <p:txBody>
          <a:bodyPr/>
          <a:lstStyle/>
          <a:p>
            <a:r>
              <a:rPr lang="en-US" dirty="0"/>
              <a:t>REFERENCES</a:t>
            </a:r>
            <a:endParaRPr lang="en-IN" dirty="0"/>
          </a:p>
        </p:txBody>
      </p:sp>
      <p:sp>
        <p:nvSpPr>
          <p:cNvPr id="3" name="TextBox 2">
            <a:extLst>
              <a:ext uri="{FF2B5EF4-FFF2-40B4-BE49-F238E27FC236}">
                <a16:creationId xmlns:a16="http://schemas.microsoft.com/office/drawing/2014/main" id="{4154F954-55B1-41B6-8893-AE38B071E6C3}"/>
              </a:ext>
            </a:extLst>
          </p:cNvPr>
          <p:cNvSpPr txBox="1"/>
          <p:nvPr/>
        </p:nvSpPr>
        <p:spPr>
          <a:xfrm>
            <a:off x="3364637" y="2823099"/>
            <a:ext cx="5628443" cy="1965153"/>
          </a:xfrm>
          <a:prstGeom prst="rect">
            <a:avLst/>
          </a:prstGeom>
          <a:noFill/>
        </p:spPr>
        <p:txBody>
          <a:bodyPr wrap="square" rtlCol="0">
            <a:spAutoFit/>
          </a:bodyPr>
          <a:lstStyle/>
          <a:p>
            <a:pPr algn="ctr">
              <a:lnSpc>
                <a:spcPct val="107000"/>
              </a:lnSpc>
              <a:spcAft>
                <a:spcPts val="800"/>
              </a:spcAft>
              <a:tabLst>
                <a:tab pos="4655820" algn="l"/>
              </a:tabLst>
            </a:pP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https://www.geeksforgeeks.org/</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55820" algn="l"/>
              </a:tabLst>
            </a:pP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https://projectworlds.in/</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55820" algn="l"/>
              </a:tabLst>
            </a:pP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https://en.wikipedia.org/wiki/Data-flow_diagram</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tabLst>
                <a:tab pos="4655820" algn="l"/>
              </a:tabLst>
            </a:pPr>
            <a:r>
              <a:rPr lang="en-IN" sz="1800" u="sng"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https://www.tutorialspoint.com/</a:t>
            </a:r>
            <a:endParaRPr lang="en-IN" sz="18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solidFill>
                <a:srgbClr val="00B0F0"/>
              </a:solidFill>
            </a:endParaRPr>
          </a:p>
        </p:txBody>
      </p:sp>
    </p:spTree>
    <p:extLst>
      <p:ext uri="{BB962C8B-B14F-4D97-AF65-F5344CB8AC3E}">
        <p14:creationId xmlns:p14="http://schemas.microsoft.com/office/powerpoint/2010/main" val="1088280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BC554-3B20-494A-9304-799335C413F6}"/>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THANK YOU</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29F0FA0-B437-41FC-B5E3-53D41D8FEEF4}"/>
              </a:ext>
            </a:extLst>
          </p:cNvPr>
          <p:cNvSpPr>
            <a:spLocks noGrp="1"/>
          </p:cNvSpPr>
          <p:nvPr>
            <p:ph type="subTitle" idx="1"/>
          </p:nvPr>
        </p:nvSpPr>
        <p:spPr>
          <a:xfrm>
            <a:off x="2692398" y="3657597"/>
            <a:ext cx="6815669" cy="1686760"/>
          </a:xfrm>
        </p:spPr>
        <p:txBody>
          <a:bodyPr>
            <a:normAutofit fontScale="92500" lnSpcReduction="10000"/>
          </a:bodyPr>
          <a:lstStyle/>
          <a:p>
            <a:pPr algn="l"/>
            <a:r>
              <a:rPr lang="en-US" dirty="0">
                <a:latin typeface="Times New Roman" panose="02020603050405020304" pitchFamily="18" charset="0"/>
                <a:cs typeface="Times New Roman" panose="02020603050405020304" pitchFamily="18" charset="0"/>
              </a:rPr>
              <a:t>Bhumit Boraniya D.				196020307017</a:t>
            </a:r>
          </a:p>
          <a:p>
            <a:pPr algn="l"/>
            <a:r>
              <a:rPr lang="en-US" dirty="0">
                <a:latin typeface="Times New Roman" panose="02020603050405020304" pitchFamily="18" charset="0"/>
                <a:cs typeface="Times New Roman" panose="02020603050405020304" pitchFamily="18" charset="0"/>
              </a:rPr>
              <a:t>Jadav Netra P.					196020307524</a:t>
            </a:r>
          </a:p>
          <a:p>
            <a:pPr algn="l"/>
            <a:r>
              <a:rPr lang="en-IN" dirty="0">
                <a:latin typeface="Times New Roman" panose="02020603050405020304" pitchFamily="18" charset="0"/>
                <a:cs typeface="Times New Roman" panose="02020603050405020304" pitchFamily="18" charset="0"/>
              </a:rPr>
              <a:t>Shah Aayush A. 					196020307556</a:t>
            </a:r>
          </a:p>
          <a:p>
            <a:pPr algn="l"/>
            <a:r>
              <a:rPr lang="en-US" dirty="0">
                <a:latin typeface="Times New Roman" panose="02020603050405020304" pitchFamily="18" charset="0"/>
                <a:cs typeface="Times New Roman" panose="02020603050405020304" pitchFamily="18" charset="0"/>
              </a:rPr>
              <a:t>Vibhakar Juhi P.					196020307575</a:t>
            </a:r>
          </a:p>
          <a:p>
            <a:pPr algn="l"/>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494177-89F8-491D-B2D5-1C99E42F1E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229" y="1600198"/>
            <a:ext cx="1489830" cy="1578673"/>
          </a:xfrm>
          <a:prstGeom prst="rect">
            <a:avLst/>
          </a:prstGeom>
        </p:spPr>
      </p:pic>
    </p:spTree>
    <p:extLst>
      <p:ext uri="{BB962C8B-B14F-4D97-AF65-F5344CB8AC3E}">
        <p14:creationId xmlns:p14="http://schemas.microsoft.com/office/powerpoint/2010/main" val="3723293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6C6F6-E859-4528-9A84-BB3ADA4873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Online Food Delivery Revenue Growth</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B24CCA1-FA50-4DCB-932D-0D6299F6E7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708" b="8907"/>
          <a:stretch/>
        </p:blipFill>
        <p:spPr>
          <a:xfrm>
            <a:off x="1393796" y="2716566"/>
            <a:ext cx="4447711" cy="2902999"/>
          </a:xfrm>
        </p:spPr>
      </p:pic>
      <p:sp>
        <p:nvSpPr>
          <p:cNvPr id="7" name="TextBox 6">
            <a:extLst>
              <a:ext uri="{FF2B5EF4-FFF2-40B4-BE49-F238E27FC236}">
                <a16:creationId xmlns:a16="http://schemas.microsoft.com/office/drawing/2014/main" id="{B5DA4F5A-23F0-4E29-A4A7-97499C3D08B4}"/>
              </a:ext>
            </a:extLst>
          </p:cNvPr>
          <p:cNvSpPr txBox="1"/>
          <p:nvPr/>
        </p:nvSpPr>
        <p:spPr>
          <a:xfrm>
            <a:off x="5911198" y="2598404"/>
            <a:ext cx="4887006" cy="313932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Online Food Delivery model has took a great lead in Indian Market, within few years.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Our focus is to develop an Online Food Delivery System which will connect an end-users with each and every restaurants using a vast medium of internet.</a:t>
            </a:r>
          </a:p>
          <a:p>
            <a:pPr algn="just"/>
            <a:r>
              <a:rPr lang="en-IN" dirty="0">
                <a:latin typeface="Times New Roman" panose="02020603050405020304" pitchFamily="18" charset="0"/>
                <a:cs typeface="Times New Roman" panose="02020603050405020304" pitchFamily="18" charset="0"/>
              </a:rPr>
              <a:t>The two main components connecting users and sellers are:</a:t>
            </a:r>
          </a:p>
          <a:p>
            <a:pPr algn="just"/>
            <a:r>
              <a:rPr lang="en-IN" dirty="0">
                <a:latin typeface="Times New Roman" panose="02020603050405020304" pitchFamily="18" charset="0"/>
                <a:cs typeface="Times New Roman" panose="02020603050405020304" pitchFamily="18" charset="0"/>
              </a:rPr>
              <a:t>		1. Creating a website for customer</a:t>
            </a:r>
          </a:p>
          <a:p>
            <a:pPr algn="just"/>
            <a:r>
              <a:rPr lang="en-IN" dirty="0">
                <a:latin typeface="Times New Roman" panose="02020603050405020304" pitchFamily="18" charset="0"/>
                <a:cs typeface="Times New Roman" panose="02020603050405020304" pitchFamily="18" charset="0"/>
              </a:rPr>
              <a:t>		2. Managing all the aspects of software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54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61DF-0BB5-465F-9D51-33CA454924D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Online Food Delivery </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A182074-AB6A-4B51-8A29-0EB6A5E6AFAA}"/>
              </a:ext>
            </a:extLst>
          </p:cNvPr>
          <p:cNvSpPr txBox="1"/>
          <p:nvPr/>
        </p:nvSpPr>
        <p:spPr>
          <a:xfrm>
            <a:off x="1473693" y="2459517"/>
            <a:ext cx="9721049" cy="3323987"/>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So basically when we are asked , Why? Online Food Delivery – </a:t>
            </a:r>
          </a:p>
          <a:p>
            <a:pPr algn="just"/>
            <a:r>
              <a:rPr lang="en-US" sz="1600" b="1" i="0" dirty="0">
                <a:solidFill>
                  <a:srgbClr val="202124"/>
                </a:solidFill>
                <a:effectLst/>
                <a:latin typeface="Times New Roman" panose="02020603050405020304" pitchFamily="18" charset="0"/>
                <a:cs typeface="Times New Roman" panose="02020603050405020304" pitchFamily="18" charset="0"/>
              </a:rPr>
              <a:t>The convenience of being able to order food from anywhere and anytime</a:t>
            </a:r>
            <a:r>
              <a:rPr lang="en-US" sz="1600" b="0" i="0" dirty="0">
                <a:solidFill>
                  <a:srgbClr val="202124"/>
                </a:solidFill>
                <a:effectLst/>
                <a:latin typeface="Times New Roman" panose="02020603050405020304" pitchFamily="18" charset="0"/>
                <a:cs typeface="Times New Roman" panose="02020603050405020304" pitchFamily="18" charset="0"/>
              </a:rPr>
              <a:t>. The convenience of bringing your services to their doorstep. It's the perfect way to eliminate all the physical barriers between your restaurant and the customers, and consequently, make it easier for them to order food from your business.</a:t>
            </a:r>
          </a:p>
          <a:p>
            <a:pPr algn="just"/>
            <a:endParaRPr lang="en-US" sz="1600" dirty="0">
              <a:solidFill>
                <a:srgbClr val="202124"/>
              </a:solidFill>
              <a:latin typeface="Times New Roman" panose="02020603050405020304" pitchFamily="18" charset="0"/>
              <a:cs typeface="Times New Roman" panose="02020603050405020304" pitchFamily="18" charset="0"/>
            </a:endParaRPr>
          </a:p>
          <a:p>
            <a:pPr algn="just"/>
            <a:r>
              <a:rPr lang="en-US" sz="1600" b="0" i="0" dirty="0">
                <a:effectLst/>
                <a:latin typeface="Times New Roman" panose="02020603050405020304" pitchFamily="18" charset="0"/>
                <a:cs typeface="Times New Roman" panose="02020603050405020304" pitchFamily="18" charset="0"/>
              </a:rPr>
              <a:t>To begin with, here are a few reasons that make food delivery apps so popular:</a:t>
            </a:r>
          </a:p>
          <a:p>
            <a:pPr algn="just"/>
            <a:endParaRPr lang="en-US" sz="1600" b="0" i="0" dirty="0">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 menu is visible and easily accessible within the app.</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They offer ordering options for delivery or takeaway.</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They offer real-time in-app tracking of the delivery.</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Well-designed apps offer great performance for </a:t>
            </a:r>
            <a:r>
              <a:rPr lang="en-US" sz="16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great customer experience</a:t>
            </a:r>
            <a:r>
              <a:rPr lang="en-US" sz="1600" b="0" i="0" dirty="0">
                <a:effectLst/>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Restaurants can make use of location-based services, using geo-location notifications to connect with      customers.</a:t>
            </a:r>
          </a:p>
          <a:p>
            <a:pPr algn="just"/>
            <a:r>
              <a:rPr lang="en-US" dirty="0">
                <a:latin typeface="Times New Roman" panose="02020603050405020304" pitchFamily="18" charset="0"/>
                <a:cs typeface="Times New Roman" panose="02020603050405020304" pitchFamily="18" charset="0"/>
              </a:rPr>
              <a:t>					[LET US SEE THIS FEATURE IN BRIEF.]</a:t>
            </a:r>
          </a:p>
        </p:txBody>
      </p:sp>
    </p:spTree>
    <p:extLst>
      <p:ext uri="{BB962C8B-B14F-4D97-AF65-F5344CB8AC3E}">
        <p14:creationId xmlns:p14="http://schemas.microsoft.com/office/powerpoint/2010/main" val="352794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79E2FB-DCE2-45F9-B0F7-8EF8D6C81671}"/>
              </a:ext>
            </a:extLst>
          </p:cNvPr>
          <p:cNvSpPr txBox="1"/>
          <p:nvPr/>
        </p:nvSpPr>
        <p:spPr>
          <a:xfrm>
            <a:off x="972103" y="1078636"/>
            <a:ext cx="4496541" cy="3693319"/>
          </a:xfrm>
          <a:prstGeom prst="rect">
            <a:avLst/>
          </a:prstGeom>
          <a:noFill/>
        </p:spPr>
        <p:txBody>
          <a:bodyPr wrap="square">
            <a:spAutoFit/>
          </a:bodyPr>
          <a:lstStyle/>
          <a:p>
            <a:pPr marL="342900" indent="-342900" algn="just">
              <a:buAutoNum type="arabicPeriod"/>
            </a:pPr>
            <a:r>
              <a:rPr lang="en-IN" b="1" i="0" dirty="0">
                <a:solidFill>
                  <a:srgbClr val="33373D"/>
                </a:solidFill>
                <a:effectLst/>
                <a:latin typeface="Times New Roman" panose="02020603050405020304" pitchFamily="18" charset="0"/>
                <a:cs typeface="Times New Roman" panose="02020603050405020304" pitchFamily="18" charset="0"/>
              </a:rPr>
              <a:t>Take Away Ordering</a:t>
            </a:r>
          </a:p>
          <a:p>
            <a:pPr algn="just"/>
            <a:endParaRPr lang="en-IN" b="1" dirty="0">
              <a:solidFill>
                <a:srgbClr val="33373D"/>
              </a:solidFill>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The take away ordering is a win-win solution for restaurant owners and customers. Restaurant owners get paid in advance, they save lot of time as they don’t have to take manual orders over the phone which can even cause errors and confusion. Customers don’t have to wait for the restaurant to answer the phone or ask the pickup time. They can simply go on to the website, see the menu, and place the order for the time they'd like to pick their food.</a:t>
            </a:r>
            <a:endParaRPr lang="en-IN" dirty="0">
              <a:solidFill>
                <a:srgbClr val="33373D"/>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59D104C-8DA7-47B8-8C26-C86DED1E0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085" y="1078636"/>
            <a:ext cx="4712565" cy="3537752"/>
          </a:xfrm>
          <a:prstGeom prst="rect">
            <a:avLst/>
          </a:prstGeom>
        </p:spPr>
      </p:pic>
    </p:spTree>
    <p:extLst>
      <p:ext uri="{BB962C8B-B14F-4D97-AF65-F5344CB8AC3E}">
        <p14:creationId xmlns:p14="http://schemas.microsoft.com/office/powerpoint/2010/main" val="16936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2FF111-34F8-4478-AFD5-3F0EEBCBE5FD}"/>
              </a:ext>
            </a:extLst>
          </p:cNvPr>
          <p:cNvSpPr txBox="1"/>
          <p:nvPr/>
        </p:nvSpPr>
        <p:spPr>
          <a:xfrm>
            <a:off x="6554828" y="1065320"/>
            <a:ext cx="4018477" cy="3416320"/>
          </a:xfrm>
          <a:prstGeom prst="rect">
            <a:avLst/>
          </a:prstGeom>
          <a:noFill/>
        </p:spPr>
        <p:txBody>
          <a:bodyPr wrap="square" rtlCol="0">
            <a:spAutoFit/>
          </a:bodyPr>
          <a:lstStyle/>
          <a:p>
            <a:pPr algn="just"/>
            <a:r>
              <a:rPr lang="en-US" b="1" i="0" dirty="0">
                <a:solidFill>
                  <a:srgbClr val="33373D"/>
                </a:solidFill>
                <a:effectLst/>
                <a:latin typeface="Times New Roman" panose="02020603050405020304" pitchFamily="18" charset="0"/>
                <a:cs typeface="Times New Roman" panose="02020603050405020304" pitchFamily="18" charset="0"/>
              </a:rPr>
              <a:t>2. Pre-Orders</a:t>
            </a:r>
          </a:p>
          <a:p>
            <a:pPr algn="just"/>
            <a:endParaRPr lang="en-US" b="0" i="0" dirty="0">
              <a:solidFill>
                <a:srgbClr val="33373D"/>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Many customers like to pre plan their meal and be organized. These customers mostly plan in advance. The pre-order option in Taste Delight allows customers to place orders days or weeks in advance. This feature is helpful to restaurant owners in knowing what they need to keep in stock for that particular date.</a:t>
            </a:r>
          </a:p>
          <a:p>
            <a:pPr algn="just"/>
            <a:br>
              <a:rPr lang="en-US" b="0" i="0" dirty="0">
                <a:solidFill>
                  <a:srgbClr val="6F6F6F"/>
                </a:solidFill>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E4E94EE-79BD-42E1-801C-9D3C98083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42" y="1065320"/>
            <a:ext cx="4947699" cy="3809524"/>
          </a:xfrm>
          <a:prstGeom prst="rect">
            <a:avLst/>
          </a:prstGeom>
        </p:spPr>
      </p:pic>
    </p:spTree>
    <p:extLst>
      <p:ext uri="{BB962C8B-B14F-4D97-AF65-F5344CB8AC3E}">
        <p14:creationId xmlns:p14="http://schemas.microsoft.com/office/powerpoint/2010/main" val="322328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FB1189-1656-4B92-8F33-3528FB1ED46D}"/>
              </a:ext>
            </a:extLst>
          </p:cNvPr>
          <p:cNvSpPr txBox="1"/>
          <p:nvPr/>
        </p:nvSpPr>
        <p:spPr>
          <a:xfrm>
            <a:off x="1065320" y="1216241"/>
            <a:ext cx="4687410" cy="3416320"/>
          </a:xfrm>
          <a:prstGeom prst="rect">
            <a:avLst/>
          </a:prstGeom>
          <a:noFill/>
        </p:spPr>
        <p:txBody>
          <a:bodyPr wrap="square" rtlCol="0">
            <a:spAutoFit/>
          </a:bodyPr>
          <a:lstStyle/>
          <a:p>
            <a:pPr algn="just"/>
            <a:r>
              <a:rPr lang="en-US" b="1" dirty="0">
                <a:solidFill>
                  <a:srgbClr val="33373D"/>
                </a:solidFill>
                <a:latin typeface="Times New Roman" panose="02020603050405020304" pitchFamily="18" charset="0"/>
                <a:cs typeface="Times New Roman" panose="02020603050405020304" pitchFamily="18" charset="0"/>
              </a:rPr>
              <a:t>3</a:t>
            </a:r>
            <a:r>
              <a:rPr lang="en-US" b="1" i="0" dirty="0">
                <a:solidFill>
                  <a:srgbClr val="33373D"/>
                </a:solidFill>
                <a:effectLst/>
                <a:latin typeface="Times New Roman" panose="02020603050405020304" pitchFamily="18" charset="0"/>
                <a:cs typeface="Times New Roman" panose="02020603050405020304" pitchFamily="18" charset="0"/>
              </a:rPr>
              <a:t>. Scan &amp; Order</a:t>
            </a:r>
          </a:p>
          <a:p>
            <a:pPr algn="just"/>
            <a:endParaRPr lang="en-US" b="0" i="0" dirty="0">
              <a:solidFill>
                <a:srgbClr val="33373D"/>
              </a:solidFill>
              <a:effectLst/>
              <a:latin typeface="Times New Roman" panose="02020603050405020304" pitchFamily="18" charset="0"/>
              <a:cs typeface="Times New Roman" panose="02020603050405020304" pitchFamily="18" charset="0"/>
            </a:endParaRPr>
          </a:p>
          <a:p>
            <a:pPr algn="just"/>
            <a:r>
              <a:rPr lang="en-US" b="0" i="0" dirty="0">
                <a:solidFill>
                  <a:srgbClr val="333333"/>
                </a:solidFill>
                <a:effectLst/>
                <a:latin typeface="Times New Roman" panose="02020603050405020304" pitchFamily="18" charset="0"/>
                <a:cs typeface="Times New Roman" panose="02020603050405020304" pitchFamily="18" charset="0"/>
              </a:rPr>
              <a:t>We have developed a very innovative table ordering website to allow customers to place order via smartphone. This solution will help restaurant owners earn thousands of rupees as there'll be no need of order taking staff. This innovative help customers to order from their phone when they are ready, and help restaurant owners in acquiring their customers' valuable information.</a:t>
            </a:r>
          </a:p>
          <a:p>
            <a:pPr algn="just"/>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DDD873B-559E-46F9-96CD-52FF216CE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89232"/>
            <a:ext cx="4687410" cy="3809524"/>
          </a:xfrm>
          <a:prstGeom prst="rect">
            <a:avLst/>
          </a:prstGeom>
        </p:spPr>
      </p:pic>
    </p:spTree>
    <p:extLst>
      <p:ext uri="{BB962C8B-B14F-4D97-AF65-F5344CB8AC3E}">
        <p14:creationId xmlns:p14="http://schemas.microsoft.com/office/powerpoint/2010/main" val="371168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348</TotalTime>
  <Words>1973</Words>
  <Application>Microsoft Office PowerPoint</Application>
  <PresentationFormat>Widescreen</PresentationFormat>
  <Paragraphs>291</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Garamond</vt:lpstr>
      <vt:lpstr>Symbol</vt:lpstr>
      <vt:lpstr>Times New Roman</vt:lpstr>
      <vt:lpstr>Organic</vt:lpstr>
      <vt:lpstr>PowerPoint Presentation</vt:lpstr>
      <vt:lpstr>PowerPoint Presentation</vt:lpstr>
      <vt:lpstr>PowerPoint Presentation</vt:lpstr>
      <vt:lpstr>INTRODUCTION</vt:lpstr>
      <vt:lpstr>Online Food Delivery Revenue Growth</vt:lpstr>
      <vt:lpstr>WHY??? Online Food Delivery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ONLINE FOOD DELIVERY SYSTEM</vt:lpstr>
      <vt:lpstr>MODULES</vt:lpstr>
      <vt:lpstr>WORKING OF THE MODULE</vt:lpstr>
      <vt:lpstr>WHAT IS PROCESS MODEL</vt:lpstr>
      <vt:lpstr>PowerPoint Presentation</vt:lpstr>
      <vt:lpstr>WHY TO USE THIS MODEL</vt:lpstr>
      <vt:lpstr>ADVANTAGES </vt:lpstr>
      <vt:lpstr>USER CHARACTERISTICS</vt:lpstr>
      <vt:lpstr>USER CHARACTERISTICS</vt:lpstr>
      <vt:lpstr>USER CHARACTERISTICS</vt:lpstr>
      <vt:lpstr>USER CHARACTERISTICS</vt:lpstr>
      <vt:lpstr>PowerPoint Presentation</vt:lpstr>
      <vt:lpstr>PowerPoint Presentation</vt:lpstr>
      <vt:lpstr>PowerPoint Presentation</vt:lpstr>
      <vt:lpstr>FEASIBILITY STUDY </vt:lpstr>
      <vt:lpstr>FEASIBILITY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dc:title>
  <dc:creator>Netra</dc:creator>
  <cp:lastModifiedBy>Netra</cp:lastModifiedBy>
  <cp:revision>10</cp:revision>
  <dcterms:created xsi:type="dcterms:W3CDTF">2021-08-25T16:38:11Z</dcterms:created>
  <dcterms:modified xsi:type="dcterms:W3CDTF">2021-09-30T08:53:50Z</dcterms:modified>
</cp:coreProperties>
</file>